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2.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5.jpg" ContentType="image/jpeg"/>
  <Override PartName="/ppt/media/image66.jpg" ContentType="image/jpeg"/>
  <Override PartName="/ppt/media/image91.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2.jpg" ContentType="image/jpe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487" r:id="rId48"/>
    <p:sldId id="297" r:id="rId49"/>
    <p:sldId id="485" r:id="rId50"/>
    <p:sldId id="488" r:id="rId51"/>
    <p:sldId id="293" r:id="rId52"/>
    <p:sldId id="317" r:id="rId53"/>
    <p:sldId id="481" r:id="rId54"/>
    <p:sldId id="486" r:id="rId55"/>
    <p:sldId id="328" r:id="rId56"/>
    <p:sldId id="334" r:id="rId57"/>
    <p:sldId id="327" r:id="rId58"/>
    <p:sldId id="335" r:id="rId59"/>
    <p:sldId id="318" r:id="rId60"/>
    <p:sldId id="336" r:id="rId61"/>
    <p:sldId id="320" r:id="rId62"/>
    <p:sldId id="337" r:id="rId63"/>
    <p:sldId id="277" r:id="rId64"/>
    <p:sldId id="321" r:id="rId65"/>
    <p:sldId id="323" r:id="rId66"/>
    <p:sldId id="408" r:id="rId67"/>
    <p:sldId id="409" r:id="rId68"/>
    <p:sldId id="413" r:id="rId69"/>
    <p:sldId id="324" r:id="rId70"/>
    <p:sldId id="325" r:id="rId71"/>
    <p:sldId id="326" r:id="rId72"/>
    <p:sldId id="474" r:id="rId73"/>
    <p:sldId id="330" r:id="rId74"/>
    <p:sldId id="475" r:id="rId75"/>
    <p:sldId id="476" r:id="rId76"/>
    <p:sldId id="477" r:id="rId77"/>
    <p:sldId id="478" r:id="rId78"/>
    <p:sldId id="479" r:id="rId79"/>
    <p:sldId id="480" r:id="rId80"/>
    <p:sldId id="338" r:id="rId81"/>
    <p:sldId id="294" r:id="rId82"/>
    <p:sldId id="295" r:id="rId83"/>
    <p:sldId id="296" r:id="rId84"/>
    <p:sldId id="339" r:id="rId85"/>
    <p:sldId id="340" r:id="rId86"/>
    <p:sldId id="299" r:id="rId87"/>
    <p:sldId id="341" r:id="rId88"/>
    <p:sldId id="342" r:id="rId89"/>
    <p:sldId id="344" r:id="rId90"/>
    <p:sldId id="484" r:id="rId91"/>
    <p:sldId id="343" r:id="rId92"/>
    <p:sldId id="345" r:id="rId93"/>
    <p:sldId id="415" r:id="rId94"/>
    <p:sldId id="421" r:id="rId95"/>
    <p:sldId id="420" r:id="rId96"/>
    <p:sldId id="422" r:id="rId97"/>
    <p:sldId id="418" r:id="rId98"/>
    <p:sldId id="419" r:id="rId99"/>
    <p:sldId id="423" r:id="rId100"/>
    <p:sldId id="424" r:id="rId101"/>
    <p:sldId id="470" r:id="rId102"/>
    <p:sldId id="407" r:id="rId103"/>
    <p:sldId id="425" r:id="rId104"/>
    <p:sldId id="426" r:id="rId105"/>
    <p:sldId id="427" r:id="rId106"/>
    <p:sldId id="428" r:id="rId107"/>
    <p:sldId id="346" r:id="rId108"/>
    <p:sldId id="385" r:id="rId109"/>
    <p:sldId id="386" r:id="rId110"/>
    <p:sldId id="394" r:id="rId111"/>
    <p:sldId id="395" r:id="rId112"/>
    <p:sldId id="397" r:id="rId113"/>
    <p:sldId id="398" r:id="rId114"/>
    <p:sldId id="400" r:id="rId115"/>
    <p:sldId id="402" r:id="rId116"/>
    <p:sldId id="401" r:id="rId117"/>
    <p:sldId id="403" r:id="rId118"/>
    <p:sldId id="396" r:id="rId119"/>
    <p:sldId id="404" r:id="rId120"/>
    <p:sldId id="437" r:id="rId121"/>
    <p:sldId id="438" r:id="rId122"/>
    <p:sldId id="439" r:id="rId123"/>
    <p:sldId id="410" r:id="rId124"/>
    <p:sldId id="429" r:id="rId125"/>
    <p:sldId id="430" r:id="rId126"/>
    <p:sldId id="390" r:id="rId127"/>
    <p:sldId id="391" r:id="rId128"/>
    <p:sldId id="433" r:id="rId129"/>
    <p:sldId id="435" r:id="rId130"/>
    <p:sldId id="440" r:id="rId131"/>
    <p:sldId id="471" r:id="rId132"/>
    <p:sldId id="384" r:id="rId133"/>
    <p:sldId id="393" r:id="rId134"/>
    <p:sldId id="443" r:id="rId135"/>
    <p:sldId id="432" r:id="rId136"/>
    <p:sldId id="442" r:id="rId137"/>
    <p:sldId id="436" r:id="rId138"/>
    <p:sldId id="441" r:id="rId139"/>
    <p:sldId id="347" r:id="rId140"/>
    <p:sldId id="448" r:id="rId141"/>
    <p:sldId id="411" r:id="rId142"/>
    <p:sldId id="447" r:id="rId143"/>
    <p:sldId id="446" r:id="rId144"/>
    <p:sldId id="444" r:id="rId145"/>
    <p:sldId id="449" r:id="rId146"/>
    <p:sldId id="451" r:id="rId147"/>
    <p:sldId id="453" r:id="rId148"/>
    <p:sldId id="452" r:id="rId149"/>
    <p:sldId id="454" r:id="rId150"/>
    <p:sldId id="455" r:id="rId151"/>
    <p:sldId id="445" r:id="rId152"/>
    <p:sldId id="450" r:id="rId153"/>
    <p:sldId id="457" r:id="rId154"/>
    <p:sldId id="412" r:id="rId155"/>
    <p:sldId id="348" r:id="rId156"/>
    <p:sldId id="491" r:id="rId157"/>
    <p:sldId id="349" r:id="rId158"/>
    <p:sldId id="350" r:id="rId159"/>
    <p:sldId id="351" r:id="rId160"/>
    <p:sldId id="352" r:id="rId161"/>
    <p:sldId id="353" r:id="rId162"/>
    <p:sldId id="492" r:id="rId163"/>
    <p:sldId id="354" r:id="rId164"/>
    <p:sldId id="356" r:id="rId165"/>
    <p:sldId id="357" r:id="rId166"/>
    <p:sldId id="358" r:id="rId167"/>
    <p:sldId id="359" r:id="rId168"/>
    <p:sldId id="360" r:id="rId169"/>
    <p:sldId id="361" r:id="rId170"/>
    <p:sldId id="483" r:id="rId171"/>
    <p:sldId id="362" r:id="rId172"/>
    <p:sldId id="456" r:id="rId173"/>
    <p:sldId id="461" r:id="rId174"/>
    <p:sldId id="414" r:id="rId175"/>
    <p:sldId id="472" r:id="rId176"/>
    <p:sldId id="364" r:id="rId177"/>
    <p:sldId id="363" r:id="rId178"/>
    <p:sldId id="365" r:id="rId179"/>
    <p:sldId id="366" r:id="rId180"/>
    <p:sldId id="458" r:id="rId181"/>
    <p:sldId id="460" r:id="rId182"/>
    <p:sldId id="462" r:id="rId183"/>
    <p:sldId id="463" r:id="rId184"/>
    <p:sldId id="382" r:id="rId185"/>
    <p:sldId id="370" r:id="rId186"/>
    <p:sldId id="494" r:id="rId187"/>
    <p:sldId id="469" r:id="rId188"/>
    <p:sldId id="467" r:id="rId189"/>
    <p:sldId id="466" r:id="rId190"/>
    <p:sldId id="468" r:id="rId191"/>
    <p:sldId id="383" r:id="rId192"/>
    <p:sldId id="373" r:id="rId193"/>
    <p:sldId id="377" r:id="rId194"/>
    <p:sldId id="379" r:id="rId195"/>
    <p:sldId id="380" r:id="rId196"/>
    <p:sldId id="381"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9103D-009B-417A-860F-9C0263040403}" v="202" dt="2019-06-27T04:36:53.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111" d="100"/>
          <a:sy n="111" d="100"/>
        </p:scale>
        <p:origin x="30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microsoft.com/office/2015/10/relationships/revisionInfo" Target="revisionInfo.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t>
        <a:bodyPr/>
        <a:lstStyle/>
        <a:p>
          <a:endParaRPr lang="en-US"/>
        </a:p>
      </dgm:t>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t>
        <a:bodyPr/>
        <a:lstStyle/>
        <a:p>
          <a:endParaRPr lang="en-US"/>
        </a:p>
      </dgm:t>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t>
        <a:bodyPr/>
        <a:lstStyle/>
        <a:p>
          <a:endParaRPr lang="en-US"/>
        </a:p>
      </dgm:t>
    </dgm:pt>
    <dgm:pt modelId="{DB889BDA-821A-4067-A265-DEA7787FB70F}" type="pres">
      <dgm:prSet presAssocID="{1ACE6E93-A386-46C7-8573-2094985A49B8}" presName="connTx" presStyleLbl="parChTrans1D2" presStyleIdx="0" presStyleCnt="4"/>
      <dgm:spPr/>
      <dgm:t>
        <a:bodyPr/>
        <a:lstStyle/>
        <a:p>
          <a:endParaRPr lang="en-US"/>
        </a:p>
      </dgm:t>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t>
        <a:bodyPr/>
        <a:lstStyle/>
        <a:p>
          <a:endParaRPr lang="en-US"/>
        </a:p>
      </dgm:t>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t>
        <a:bodyPr/>
        <a:lstStyle/>
        <a:p>
          <a:endParaRPr lang="en-US"/>
        </a:p>
      </dgm:t>
    </dgm:pt>
    <dgm:pt modelId="{7C8ADE71-1B1E-47A0-B816-E782C133B427}" type="pres">
      <dgm:prSet presAssocID="{00E421BD-4A5F-400F-B967-D38FA5495CF5}" presName="connTx" presStyleLbl="parChTrans1D3" presStyleIdx="0" presStyleCnt="8"/>
      <dgm:spPr/>
      <dgm:t>
        <a:bodyPr/>
        <a:lstStyle/>
        <a:p>
          <a:endParaRPr lang="en-US"/>
        </a:p>
      </dgm:t>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t>
        <a:bodyPr/>
        <a:lstStyle/>
        <a:p>
          <a:endParaRPr lang="en-US"/>
        </a:p>
      </dgm:t>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t>
        <a:bodyPr/>
        <a:lstStyle/>
        <a:p>
          <a:endParaRPr lang="en-US"/>
        </a:p>
      </dgm:t>
    </dgm:pt>
    <dgm:pt modelId="{3AFFB39B-7D0E-4796-8127-D9822C242F82}" type="pres">
      <dgm:prSet presAssocID="{2E26ADCF-CD47-42EA-AF54-4555B17CFF9E}" presName="connTx" presStyleLbl="parChTrans1D4" presStyleIdx="0" presStyleCnt="48"/>
      <dgm:spPr/>
      <dgm:t>
        <a:bodyPr/>
        <a:lstStyle/>
        <a:p>
          <a:endParaRPr lang="en-US"/>
        </a:p>
      </dgm:t>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t>
        <a:bodyPr/>
        <a:lstStyle/>
        <a:p>
          <a:endParaRPr lang="en-US"/>
        </a:p>
      </dgm:t>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t>
        <a:bodyPr/>
        <a:lstStyle/>
        <a:p>
          <a:endParaRPr lang="en-US"/>
        </a:p>
      </dgm:t>
    </dgm:pt>
    <dgm:pt modelId="{4C5EAE8A-A3AB-4175-B25C-68915BFD8DF4}" type="pres">
      <dgm:prSet presAssocID="{055CD86D-6EDF-4D38-8947-E64B4CCAE4C4}" presName="connTx" presStyleLbl="parChTrans1D4" presStyleIdx="1" presStyleCnt="48"/>
      <dgm:spPr/>
      <dgm:t>
        <a:bodyPr/>
        <a:lstStyle/>
        <a:p>
          <a:endParaRPr lang="en-US"/>
        </a:p>
      </dgm:t>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t>
        <a:bodyPr/>
        <a:lstStyle/>
        <a:p>
          <a:endParaRPr lang="en-US"/>
        </a:p>
      </dgm:t>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t>
        <a:bodyPr/>
        <a:lstStyle/>
        <a:p>
          <a:endParaRPr lang="en-US"/>
        </a:p>
      </dgm:t>
    </dgm:pt>
    <dgm:pt modelId="{0240F91C-408A-4F9E-809D-E2366E44F1D8}" type="pres">
      <dgm:prSet presAssocID="{D72B1103-D228-480A-B0F0-8FD240817596}" presName="connTx" presStyleLbl="parChTrans1D4" presStyleIdx="2" presStyleCnt="48"/>
      <dgm:spPr/>
      <dgm:t>
        <a:bodyPr/>
        <a:lstStyle/>
        <a:p>
          <a:endParaRPr lang="en-US"/>
        </a:p>
      </dgm:t>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t>
        <a:bodyPr/>
        <a:lstStyle/>
        <a:p>
          <a:endParaRPr lang="en-US"/>
        </a:p>
      </dgm:t>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t>
        <a:bodyPr/>
        <a:lstStyle/>
        <a:p>
          <a:endParaRPr lang="en-US"/>
        </a:p>
      </dgm:t>
    </dgm:pt>
    <dgm:pt modelId="{18F70EFE-A2FC-48E8-9B1E-844E1CA1A58F}" type="pres">
      <dgm:prSet presAssocID="{F95DA0E7-E259-45E1-AEC2-E767BBF014BD}" presName="connTx" presStyleLbl="parChTrans1D4" presStyleIdx="3" presStyleCnt="48"/>
      <dgm:spPr/>
      <dgm:t>
        <a:bodyPr/>
        <a:lstStyle/>
        <a:p>
          <a:endParaRPr lang="en-US"/>
        </a:p>
      </dgm:t>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t>
        <a:bodyPr/>
        <a:lstStyle/>
        <a:p>
          <a:endParaRPr lang="en-US"/>
        </a:p>
      </dgm:t>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t>
        <a:bodyPr/>
        <a:lstStyle/>
        <a:p>
          <a:endParaRPr lang="en-US"/>
        </a:p>
      </dgm:t>
    </dgm:pt>
    <dgm:pt modelId="{BA27792E-5215-472F-97E5-B2408AAA0097}" type="pres">
      <dgm:prSet presAssocID="{63C57553-E22F-4893-925E-4BCDC5573D96}" presName="connTx" presStyleLbl="parChTrans1D4" presStyleIdx="4" presStyleCnt="48"/>
      <dgm:spPr/>
      <dgm:t>
        <a:bodyPr/>
        <a:lstStyle/>
        <a:p>
          <a:endParaRPr lang="en-US"/>
        </a:p>
      </dgm:t>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t>
        <a:bodyPr/>
        <a:lstStyle/>
        <a:p>
          <a:endParaRPr lang="en-US"/>
        </a:p>
      </dgm:t>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t>
        <a:bodyPr/>
        <a:lstStyle/>
        <a:p>
          <a:endParaRPr lang="en-US"/>
        </a:p>
      </dgm:t>
    </dgm:pt>
    <dgm:pt modelId="{6CCE0B80-79A2-4FF4-AE80-ECC7865695C4}" type="pres">
      <dgm:prSet presAssocID="{55D143C5-506C-48D7-AFE1-0DA5A5F9CDED}" presName="connTx" presStyleLbl="parChTrans1D4" presStyleIdx="5" presStyleCnt="48"/>
      <dgm:spPr/>
      <dgm:t>
        <a:bodyPr/>
        <a:lstStyle/>
        <a:p>
          <a:endParaRPr lang="en-US"/>
        </a:p>
      </dgm:t>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t>
        <a:bodyPr/>
        <a:lstStyle/>
        <a:p>
          <a:endParaRPr lang="en-US"/>
        </a:p>
      </dgm:t>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t>
        <a:bodyPr/>
        <a:lstStyle/>
        <a:p>
          <a:endParaRPr lang="en-US"/>
        </a:p>
      </dgm:t>
    </dgm:pt>
    <dgm:pt modelId="{BBE05A01-F6EA-486F-8973-87213CD9B78B}" type="pres">
      <dgm:prSet presAssocID="{3276763F-A253-44E8-9F42-AE169E7E7992}" presName="connTx" presStyleLbl="parChTrans1D3" presStyleIdx="1" presStyleCnt="8"/>
      <dgm:spPr/>
      <dgm:t>
        <a:bodyPr/>
        <a:lstStyle/>
        <a:p>
          <a:endParaRPr lang="en-US"/>
        </a:p>
      </dgm:t>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t>
        <a:bodyPr/>
        <a:lstStyle/>
        <a:p>
          <a:endParaRPr lang="en-US"/>
        </a:p>
      </dgm:t>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t>
        <a:bodyPr/>
        <a:lstStyle/>
        <a:p>
          <a:endParaRPr lang="en-US"/>
        </a:p>
      </dgm:t>
    </dgm:pt>
    <dgm:pt modelId="{EFFFE82E-70D8-4E33-96DE-87B15D54B902}" type="pres">
      <dgm:prSet presAssocID="{168B85F2-5BD5-4420-91FC-9A1CECDD77BC}" presName="connTx" presStyleLbl="parChTrans1D4" presStyleIdx="6" presStyleCnt="48"/>
      <dgm:spPr/>
      <dgm:t>
        <a:bodyPr/>
        <a:lstStyle/>
        <a:p>
          <a:endParaRPr lang="en-US"/>
        </a:p>
      </dgm:t>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t>
        <a:bodyPr/>
        <a:lstStyle/>
        <a:p>
          <a:endParaRPr lang="en-US"/>
        </a:p>
      </dgm:t>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t>
        <a:bodyPr/>
        <a:lstStyle/>
        <a:p>
          <a:endParaRPr lang="en-US"/>
        </a:p>
      </dgm:t>
    </dgm:pt>
    <dgm:pt modelId="{35EBA24D-F915-43C2-ADE2-39D7CA80B303}" type="pres">
      <dgm:prSet presAssocID="{38F6D37E-F30B-4314-A40B-C24DDAC3F022}" presName="connTx" presStyleLbl="parChTrans1D4" presStyleIdx="7" presStyleCnt="48"/>
      <dgm:spPr/>
      <dgm:t>
        <a:bodyPr/>
        <a:lstStyle/>
        <a:p>
          <a:endParaRPr lang="en-US"/>
        </a:p>
      </dgm:t>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t>
        <a:bodyPr/>
        <a:lstStyle/>
        <a:p>
          <a:endParaRPr lang="en-US"/>
        </a:p>
      </dgm:t>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t>
        <a:bodyPr/>
        <a:lstStyle/>
        <a:p>
          <a:endParaRPr lang="en-US"/>
        </a:p>
      </dgm:t>
    </dgm:pt>
    <dgm:pt modelId="{D040F909-B3DD-4219-9CE8-65FC36D45752}" type="pres">
      <dgm:prSet presAssocID="{1665AB17-9531-45D7-B4FE-3FE067E6AD75}" presName="connTx" presStyleLbl="parChTrans1D4" presStyleIdx="8" presStyleCnt="48"/>
      <dgm:spPr/>
      <dgm:t>
        <a:bodyPr/>
        <a:lstStyle/>
        <a:p>
          <a:endParaRPr lang="en-US"/>
        </a:p>
      </dgm:t>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t>
        <a:bodyPr/>
        <a:lstStyle/>
        <a:p>
          <a:endParaRPr lang="en-US"/>
        </a:p>
      </dgm:t>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t>
        <a:bodyPr/>
        <a:lstStyle/>
        <a:p>
          <a:endParaRPr lang="en-US"/>
        </a:p>
      </dgm:t>
    </dgm:pt>
    <dgm:pt modelId="{0F2172B0-C535-4107-BA8F-0B80B2162EC7}" type="pres">
      <dgm:prSet presAssocID="{2465639D-DDBE-4780-9905-DFE628A28CD2}" presName="connTx" presStyleLbl="parChTrans1D4" presStyleIdx="9" presStyleCnt="48"/>
      <dgm:spPr/>
      <dgm:t>
        <a:bodyPr/>
        <a:lstStyle/>
        <a:p>
          <a:endParaRPr lang="en-US"/>
        </a:p>
      </dgm:t>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t>
        <a:bodyPr/>
        <a:lstStyle/>
        <a:p>
          <a:endParaRPr lang="en-US"/>
        </a:p>
      </dgm:t>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t>
        <a:bodyPr/>
        <a:lstStyle/>
        <a:p>
          <a:endParaRPr lang="en-US"/>
        </a:p>
      </dgm:t>
    </dgm:pt>
    <dgm:pt modelId="{0334862E-B394-432F-BDEE-9795D8757DCC}" type="pres">
      <dgm:prSet presAssocID="{4DAD0EEC-0A50-4773-A2F4-57C058E2E6AA}" presName="connTx" presStyleLbl="parChTrans1D4" presStyleIdx="10" presStyleCnt="48"/>
      <dgm:spPr/>
      <dgm:t>
        <a:bodyPr/>
        <a:lstStyle/>
        <a:p>
          <a:endParaRPr lang="en-US"/>
        </a:p>
      </dgm:t>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t>
        <a:bodyPr/>
        <a:lstStyle/>
        <a:p>
          <a:endParaRPr lang="en-US"/>
        </a:p>
      </dgm:t>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t>
        <a:bodyPr/>
        <a:lstStyle/>
        <a:p>
          <a:endParaRPr lang="en-US"/>
        </a:p>
      </dgm:t>
    </dgm:pt>
    <dgm:pt modelId="{68D246B7-84A4-4944-88F5-7321AEBBD0B1}" type="pres">
      <dgm:prSet presAssocID="{336F5A71-5B8F-4B2C-AB6C-9C2AE48E2837}" presName="connTx" presStyleLbl="parChTrans1D4" presStyleIdx="11" presStyleCnt="48"/>
      <dgm:spPr/>
      <dgm:t>
        <a:bodyPr/>
        <a:lstStyle/>
        <a:p>
          <a:endParaRPr lang="en-US"/>
        </a:p>
      </dgm:t>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t>
        <a:bodyPr/>
        <a:lstStyle/>
        <a:p>
          <a:endParaRPr lang="en-US"/>
        </a:p>
      </dgm:t>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t>
        <a:bodyPr/>
        <a:lstStyle/>
        <a:p>
          <a:endParaRPr lang="en-US"/>
        </a:p>
      </dgm:t>
    </dgm:pt>
    <dgm:pt modelId="{B5BA41D4-0E1C-49B1-892D-FC6E724AC227}" type="pres">
      <dgm:prSet presAssocID="{AAA625D8-ADC3-45F9-8AEF-0BF6921303C6}" presName="connTx" presStyleLbl="parChTrans1D2" presStyleIdx="1" presStyleCnt="4"/>
      <dgm:spPr/>
      <dgm:t>
        <a:bodyPr/>
        <a:lstStyle/>
        <a:p>
          <a:endParaRPr lang="en-US"/>
        </a:p>
      </dgm:t>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t>
        <a:bodyPr/>
        <a:lstStyle/>
        <a:p>
          <a:endParaRPr lang="en-US"/>
        </a:p>
      </dgm:t>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t>
        <a:bodyPr/>
        <a:lstStyle/>
        <a:p>
          <a:endParaRPr lang="en-US"/>
        </a:p>
      </dgm:t>
    </dgm:pt>
    <dgm:pt modelId="{9594D20B-37D5-4147-AB2B-76A64008C1FE}" type="pres">
      <dgm:prSet presAssocID="{2CFF38A8-DFBD-4F63-BCA4-33B4AAB5FA5C}" presName="connTx" presStyleLbl="parChTrans1D3" presStyleIdx="2" presStyleCnt="8"/>
      <dgm:spPr/>
      <dgm:t>
        <a:bodyPr/>
        <a:lstStyle/>
        <a:p>
          <a:endParaRPr lang="en-US"/>
        </a:p>
      </dgm:t>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t>
        <a:bodyPr/>
        <a:lstStyle/>
        <a:p>
          <a:endParaRPr lang="en-US"/>
        </a:p>
      </dgm:t>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t>
        <a:bodyPr/>
        <a:lstStyle/>
        <a:p>
          <a:endParaRPr lang="en-US"/>
        </a:p>
      </dgm:t>
    </dgm:pt>
    <dgm:pt modelId="{B7D657B8-9131-4011-AAC6-B841D7087EC5}" type="pres">
      <dgm:prSet presAssocID="{59F9676D-AF77-4928-A469-E1843D15619A}" presName="connTx" presStyleLbl="parChTrans1D4" presStyleIdx="12" presStyleCnt="48"/>
      <dgm:spPr/>
      <dgm:t>
        <a:bodyPr/>
        <a:lstStyle/>
        <a:p>
          <a:endParaRPr lang="en-US"/>
        </a:p>
      </dgm:t>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t>
        <a:bodyPr/>
        <a:lstStyle/>
        <a:p>
          <a:endParaRPr lang="en-US"/>
        </a:p>
      </dgm:t>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t>
        <a:bodyPr/>
        <a:lstStyle/>
        <a:p>
          <a:endParaRPr lang="en-US"/>
        </a:p>
      </dgm:t>
    </dgm:pt>
    <dgm:pt modelId="{031773B0-5CBA-4FDA-8910-0C9BD1E518C4}" type="pres">
      <dgm:prSet presAssocID="{AB4578A7-F7C8-4BD9-850B-EEF53C43816F}" presName="connTx" presStyleLbl="parChTrans1D4" presStyleIdx="13" presStyleCnt="48"/>
      <dgm:spPr/>
      <dgm:t>
        <a:bodyPr/>
        <a:lstStyle/>
        <a:p>
          <a:endParaRPr lang="en-US"/>
        </a:p>
      </dgm:t>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t>
        <a:bodyPr/>
        <a:lstStyle/>
        <a:p>
          <a:endParaRPr lang="en-US"/>
        </a:p>
      </dgm:t>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t>
        <a:bodyPr/>
        <a:lstStyle/>
        <a:p>
          <a:endParaRPr lang="en-US"/>
        </a:p>
      </dgm:t>
    </dgm:pt>
    <dgm:pt modelId="{E8452BBA-9BB8-4588-A97D-28F09EC2770A}" type="pres">
      <dgm:prSet presAssocID="{947AF5E0-F9E3-4556-9FD1-CE71904B35CD}" presName="connTx" presStyleLbl="parChTrans1D4" presStyleIdx="14" presStyleCnt="48"/>
      <dgm:spPr/>
      <dgm:t>
        <a:bodyPr/>
        <a:lstStyle/>
        <a:p>
          <a:endParaRPr lang="en-US"/>
        </a:p>
      </dgm:t>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t>
        <a:bodyPr/>
        <a:lstStyle/>
        <a:p>
          <a:endParaRPr lang="en-US"/>
        </a:p>
      </dgm:t>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t>
        <a:bodyPr/>
        <a:lstStyle/>
        <a:p>
          <a:endParaRPr lang="en-US"/>
        </a:p>
      </dgm:t>
    </dgm:pt>
    <dgm:pt modelId="{801886B4-FC09-4C4A-A482-171BFEC8D53D}" type="pres">
      <dgm:prSet presAssocID="{1F5E5C76-45C3-4F9E-9612-58CC3ED5EA90}" presName="connTx" presStyleLbl="parChTrans1D4" presStyleIdx="15" presStyleCnt="48"/>
      <dgm:spPr/>
      <dgm:t>
        <a:bodyPr/>
        <a:lstStyle/>
        <a:p>
          <a:endParaRPr lang="en-US"/>
        </a:p>
      </dgm:t>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t>
        <a:bodyPr/>
        <a:lstStyle/>
        <a:p>
          <a:endParaRPr lang="en-US"/>
        </a:p>
      </dgm:t>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t>
        <a:bodyPr/>
        <a:lstStyle/>
        <a:p>
          <a:endParaRPr lang="en-US"/>
        </a:p>
      </dgm:t>
    </dgm:pt>
    <dgm:pt modelId="{16C22E92-9CAC-4F38-A1BF-E535896475DA}" type="pres">
      <dgm:prSet presAssocID="{1CA22859-1463-41EA-A331-327A8EA5D4F4}" presName="connTx" presStyleLbl="parChTrans1D4" presStyleIdx="16" presStyleCnt="48"/>
      <dgm:spPr/>
      <dgm:t>
        <a:bodyPr/>
        <a:lstStyle/>
        <a:p>
          <a:endParaRPr lang="en-US"/>
        </a:p>
      </dgm:t>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t>
        <a:bodyPr/>
        <a:lstStyle/>
        <a:p>
          <a:endParaRPr lang="en-US"/>
        </a:p>
      </dgm:t>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t>
        <a:bodyPr/>
        <a:lstStyle/>
        <a:p>
          <a:endParaRPr lang="en-US"/>
        </a:p>
      </dgm:t>
    </dgm:pt>
    <dgm:pt modelId="{24D5D1B0-ECA0-4571-B1B1-7004340E8672}" type="pres">
      <dgm:prSet presAssocID="{FD00F37A-B0E5-40A1-B9E5-AB4BFC575753}" presName="connTx" presStyleLbl="parChTrans1D4" presStyleIdx="17" presStyleCnt="48"/>
      <dgm:spPr/>
      <dgm:t>
        <a:bodyPr/>
        <a:lstStyle/>
        <a:p>
          <a:endParaRPr lang="en-US"/>
        </a:p>
      </dgm:t>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t>
        <a:bodyPr/>
        <a:lstStyle/>
        <a:p>
          <a:endParaRPr lang="en-US"/>
        </a:p>
      </dgm:t>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t>
        <a:bodyPr/>
        <a:lstStyle/>
        <a:p>
          <a:endParaRPr lang="en-US"/>
        </a:p>
      </dgm:t>
    </dgm:pt>
    <dgm:pt modelId="{05F995AB-629F-40DE-AAD1-93C4FE2A02FB}" type="pres">
      <dgm:prSet presAssocID="{4A5C6F28-DEF4-4AD8-B2E6-66663A712020}" presName="connTx" presStyleLbl="parChTrans1D3" presStyleIdx="3" presStyleCnt="8"/>
      <dgm:spPr/>
      <dgm:t>
        <a:bodyPr/>
        <a:lstStyle/>
        <a:p>
          <a:endParaRPr lang="en-US"/>
        </a:p>
      </dgm:t>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t>
        <a:bodyPr/>
        <a:lstStyle/>
        <a:p>
          <a:endParaRPr lang="en-US"/>
        </a:p>
      </dgm:t>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t>
        <a:bodyPr/>
        <a:lstStyle/>
        <a:p>
          <a:endParaRPr lang="en-US"/>
        </a:p>
      </dgm:t>
    </dgm:pt>
    <dgm:pt modelId="{2135A45A-0654-4FE6-9A13-29D89E45DDF6}" type="pres">
      <dgm:prSet presAssocID="{D2C71C0E-B631-4E4E-AAE9-D3EFF22747B2}" presName="connTx" presStyleLbl="parChTrans1D4" presStyleIdx="18" presStyleCnt="48"/>
      <dgm:spPr/>
      <dgm:t>
        <a:bodyPr/>
        <a:lstStyle/>
        <a:p>
          <a:endParaRPr lang="en-US"/>
        </a:p>
      </dgm:t>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t>
        <a:bodyPr/>
        <a:lstStyle/>
        <a:p>
          <a:endParaRPr lang="en-US"/>
        </a:p>
      </dgm:t>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t>
        <a:bodyPr/>
        <a:lstStyle/>
        <a:p>
          <a:endParaRPr lang="en-US"/>
        </a:p>
      </dgm:t>
    </dgm:pt>
    <dgm:pt modelId="{CD50F509-5787-42F5-9D94-0F0929750A0D}" type="pres">
      <dgm:prSet presAssocID="{5693CF0B-4E01-47AC-B066-DD4707A75F15}" presName="connTx" presStyleLbl="parChTrans1D4" presStyleIdx="19" presStyleCnt="48"/>
      <dgm:spPr/>
      <dgm:t>
        <a:bodyPr/>
        <a:lstStyle/>
        <a:p>
          <a:endParaRPr lang="en-US"/>
        </a:p>
      </dgm:t>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t>
        <a:bodyPr/>
        <a:lstStyle/>
        <a:p>
          <a:endParaRPr lang="en-US"/>
        </a:p>
      </dgm:t>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t>
        <a:bodyPr/>
        <a:lstStyle/>
        <a:p>
          <a:endParaRPr lang="en-US"/>
        </a:p>
      </dgm:t>
    </dgm:pt>
    <dgm:pt modelId="{CAB9A716-A841-43E5-8931-F66CA406EFDA}" type="pres">
      <dgm:prSet presAssocID="{DF96D8D1-317B-423E-9071-C0138DAA1426}" presName="connTx" presStyleLbl="parChTrans1D4" presStyleIdx="20" presStyleCnt="48"/>
      <dgm:spPr/>
      <dgm:t>
        <a:bodyPr/>
        <a:lstStyle/>
        <a:p>
          <a:endParaRPr lang="en-US"/>
        </a:p>
      </dgm:t>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t>
        <a:bodyPr/>
        <a:lstStyle/>
        <a:p>
          <a:endParaRPr lang="en-US"/>
        </a:p>
      </dgm:t>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t>
        <a:bodyPr/>
        <a:lstStyle/>
        <a:p>
          <a:endParaRPr lang="en-US"/>
        </a:p>
      </dgm:t>
    </dgm:pt>
    <dgm:pt modelId="{7A4807D1-1A74-488D-A721-D274BE7DA0CB}" type="pres">
      <dgm:prSet presAssocID="{3249609A-2CAE-4156-A6F6-B773761A12BE}" presName="connTx" presStyleLbl="parChTrans1D4" presStyleIdx="21" presStyleCnt="48"/>
      <dgm:spPr/>
      <dgm:t>
        <a:bodyPr/>
        <a:lstStyle/>
        <a:p>
          <a:endParaRPr lang="en-US"/>
        </a:p>
      </dgm:t>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t>
        <a:bodyPr/>
        <a:lstStyle/>
        <a:p>
          <a:endParaRPr lang="en-US"/>
        </a:p>
      </dgm:t>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t>
        <a:bodyPr/>
        <a:lstStyle/>
        <a:p>
          <a:endParaRPr lang="en-US"/>
        </a:p>
      </dgm:t>
    </dgm:pt>
    <dgm:pt modelId="{BE25092E-8814-42C7-B586-33164491A097}" type="pres">
      <dgm:prSet presAssocID="{2FA3A117-1D10-4C1A-B1D9-40E43439513B}" presName="connTx" presStyleLbl="parChTrans1D4" presStyleIdx="22" presStyleCnt="48"/>
      <dgm:spPr/>
      <dgm:t>
        <a:bodyPr/>
        <a:lstStyle/>
        <a:p>
          <a:endParaRPr lang="en-US"/>
        </a:p>
      </dgm:t>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t>
        <a:bodyPr/>
        <a:lstStyle/>
        <a:p>
          <a:endParaRPr lang="en-US"/>
        </a:p>
      </dgm:t>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t>
        <a:bodyPr/>
        <a:lstStyle/>
        <a:p>
          <a:endParaRPr lang="en-US"/>
        </a:p>
      </dgm:t>
    </dgm:pt>
    <dgm:pt modelId="{0137375E-EC76-458D-9939-44BAFA4CE85E}" type="pres">
      <dgm:prSet presAssocID="{B658F85D-AD3B-4951-A71E-89BB950CA910}" presName="connTx" presStyleLbl="parChTrans1D4" presStyleIdx="23" presStyleCnt="48"/>
      <dgm:spPr/>
      <dgm:t>
        <a:bodyPr/>
        <a:lstStyle/>
        <a:p>
          <a:endParaRPr lang="en-US"/>
        </a:p>
      </dgm:t>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t>
        <a:bodyPr/>
        <a:lstStyle/>
        <a:p>
          <a:endParaRPr lang="en-US"/>
        </a:p>
      </dgm:t>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t>
        <a:bodyPr/>
        <a:lstStyle/>
        <a:p>
          <a:endParaRPr lang="en-US"/>
        </a:p>
      </dgm:t>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t>
        <a:bodyPr/>
        <a:lstStyle/>
        <a:p>
          <a:endParaRPr lang="en-US"/>
        </a:p>
      </dgm:t>
    </dgm:pt>
    <dgm:pt modelId="{0B6FF0FA-A25A-4248-A70E-4A93E34CD8C2}" type="pres">
      <dgm:prSet presAssocID="{FAFBE76F-1068-4170-B2A6-17E3488C65A7}" presName="connTx" presStyleLbl="parChTrans1D2" presStyleIdx="2" presStyleCnt="4"/>
      <dgm:spPr/>
      <dgm:t>
        <a:bodyPr/>
        <a:lstStyle/>
        <a:p>
          <a:endParaRPr lang="en-US"/>
        </a:p>
      </dgm:t>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t>
        <a:bodyPr/>
        <a:lstStyle/>
        <a:p>
          <a:endParaRPr lang="en-US"/>
        </a:p>
      </dgm:t>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t>
        <a:bodyPr/>
        <a:lstStyle/>
        <a:p>
          <a:endParaRPr lang="en-US"/>
        </a:p>
      </dgm:t>
    </dgm:pt>
    <dgm:pt modelId="{FFF3102F-B6DF-4865-8696-59E0E3891480}" type="pres">
      <dgm:prSet presAssocID="{037CD430-9A75-492A-8C43-0BD1A47B1E39}" presName="connTx" presStyleLbl="parChTrans1D3" presStyleIdx="4" presStyleCnt="8"/>
      <dgm:spPr/>
      <dgm:t>
        <a:bodyPr/>
        <a:lstStyle/>
        <a:p>
          <a:endParaRPr lang="en-US"/>
        </a:p>
      </dgm:t>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t>
        <a:bodyPr/>
        <a:lstStyle/>
        <a:p>
          <a:endParaRPr lang="en-US"/>
        </a:p>
      </dgm:t>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t>
        <a:bodyPr/>
        <a:lstStyle/>
        <a:p>
          <a:endParaRPr lang="en-US"/>
        </a:p>
      </dgm:t>
    </dgm:pt>
    <dgm:pt modelId="{F040EF1A-B0CE-4B78-BC11-03E774BA50E3}" type="pres">
      <dgm:prSet presAssocID="{9B50C3A8-E7E8-43AB-8D7B-D5F4C9BD2ED5}" presName="connTx" presStyleLbl="parChTrans1D4" presStyleIdx="24" presStyleCnt="48"/>
      <dgm:spPr/>
      <dgm:t>
        <a:bodyPr/>
        <a:lstStyle/>
        <a:p>
          <a:endParaRPr lang="en-US"/>
        </a:p>
      </dgm:t>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t>
        <a:bodyPr/>
        <a:lstStyle/>
        <a:p>
          <a:endParaRPr lang="en-US"/>
        </a:p>
      </dgm:t>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t>
        <a:bodyPr/>
        <a:lstStyle/>
        <a:p>
          <a:endParaRPr lang="en-US"/>
        </a:p>
      </dgm:t>
    </dgm:pt>
    <dgm:pt modelId="{73E1BA59-8E80-43E8-A3FC-7BBC4AEC957A}" type="pres">
      <dgm:prSet presAssocID="{DAAB4381-3C43-44D4-9014-03C54D15704C}" presName="connTx" presStyleLbl="parChTrans1D4" presStyleIdx="25" presStyleCnt="48"/>
      <dgm:spPr/>
      <dgm:t>
        <a:bodyPr/>
        <a:lstStyle/>
        <a:p>
          <a:endParaRPr lang="en-US"/>
        </a:p>
      </dgm:t>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t>
        <a:bodyPr/>
        <a:lstStyle/>
        <a:p>
          <a:endParaRPr lang="en-US"/>
        </a:p>
      </dgm:t>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t>
        <a:bodyPr/>
        <a:lstStyle/>
        <a:p>
          <a:endParaRPr lang="en-US"/>
        </a:p>
      </dgm:t>
    </dgm:pt>
    <dgm:pt modelId="{1F72E382-834D-4CBA-B3F6-BEF91C4D1B01}" type="pres">
      <dgm:prSet presAssocID="{0174A99D-E372-4B60-AD0E-01B79680AB9C}" presName="connTx" presStyleLbl="parChTrans1D4" presStyleIdx="26" presStyleCnt="48"/>
      <dgm:spPr/>
      <dgm:t>
        <a:bodyPr/>
        <a:lstStyle/>
        <a:p>
          <a:endParaRPr lang="en-US"/>
        </a:p>
      </dgm:t>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t>
        <a:bodyPr/>
        <a:lstStyle/>
        <a:p>
          <a:endParaRPr lang="en-US"/>
        </a:p>
      </dgm:t>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t>
        <a:bodyPr/>
        <a:lstStyle/>
        <a:p>
          <a:endParaRPr lang="en-US"/>
        </a:p>
      </dgm:t>
    </dgm:pt>
    <dgm:pt modelId="{76CE7905-5B51-4E0F-9686-56EB27F446A1}" type="pres">
      <dgm:prSet presAssocID="{391FB204-5F28-4C4E-8077-02090849CA58}" presName="connTx" presStyleLbl="parChTrans1D4" presStyleIdx="27" presStyleCnt="48"/>
      <dgm:spPr/>
      <dgm:t>
        <a:bodyPr/>
        <a:lstStyle/>
        <a:p>
          <a:endParaRPr lang="en-US"/>
        </a:p>
      </dgm:t>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t>
        <a:bodyPr/>
        <a:lstStyle/>
        <a:p>
          <a:endParaRPr lang="en-US"/>
        </a:p>
      </dgm:t>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t>
        <a:bodyPr/>
        <a:lstStyle/>
        <a:p>
          <a:endParaRPr lang="en-US"/>
        </a:p>
      </dgm:t>
    </dgm:pt>
    <dgm:pt modelId="{4B5F2FC6-0BBA-47F7-AA47-41BC9053879C}" type="pres">
      <dgm:prSet presAssocID="{322E54C5-064F-4EE6-89DC-0F10A139DC23}" presName="connTx" presStyleLbl="parChTrans1D4" presStyleIdx="28" presStyleCnt="48"/>
      <dgm:spPr/>
      <dgm:t>
        <a:bodyPr/>
        <a:lstStyle/>
        <a:p>
          <a:endParaRPr lang="en-US"/>
        </a:p>
      </dgm:t>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t>
        <a:bodyPr/>
        <a:lstStyle/>
        <a:p>
          <a:endParaRPr lang="en-US"/>
        </a:p>
      </dgm:t>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t>
        <a:bodyPr/>
        <a:lstStyle/>
        <a:p>
          <a:endParaRPr lang="en-US"/>
        </a:p>
      </dgm:t>
    </dgm:pt>
    <dgm:pt modelId="{BC21D3B6-AC88-4780-8CA2-7FB0B5654FEB}" type="pres">
      <dgm:prSet presAssocID="{F5E69962-4730-44A2-9A8A-B18F2E249EBB}" presName="connTx" presStyleLbl="parChTrans1D4" presStyleIdx="29" presStyleCnt="48"/>
      <dgm:spPr/>
      <dgm:t>
        <a:bodyPr/>
        <a:lstStyle/>
        <a:p>
          <a:endParaRPr lang="en-US"/>
        </a:p>
      </dgm:t>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t>
        <a:bodyPr/>
        <a:lstStyle/>
        <a:p>
          <a:endParaRPr lang="en-US"/>
        </a:p>
      </dgm:t>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t>
        <a:bodyPr/>
        <a:lstStyle/>
        <a:p>
          <a:endParaRPr lang="en-US"/>
        </a:p>
      </dgm:t>
    </dgm:pt>
    <dgm:pt modelId="{AF5BA34F-2052-4222-9B48-46714A7A4FB4}" type="pres">
      <dgm:prSet presAssocID="{D84308BB-7F0E-4018-B074-67C279E2A61C}" presName="connTx" presStyleLbl="parChTrans1D3" presStyleIdx="5" presStyleCnt="8"/>
      <dgm:spPr/>
      <dgm:t>
        <a:bodyPr/>
        <a:lstStyle/>
        <a:p>
          <a:endParaRPr lang="en-US"/>
        </a:p>
      </dgm:t>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t>
        <a:bodyPr/>
        <a:lstStyle/>
        <a:p>
          <a:endParaRPr lang="en-US"/>
        </a:p>
      </dgm:t>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t>
        <a:bodyPr/>
        <a:lstStyle/>
        <a:p>
          <a:endParaRPr lang="en-US"/>
        </a:p>
      </dgm:t>
    </dgm:pt>
    <dgm:pt modelId="{6236F8A3-9F72-4C46-8576-6784B66CCF2F}" type="pres">
      <dgm:prSet presAssocID="{B119B9F4-65DC-4214-B64B-85727F40FFF7}" presName="connTx" presStyleLbl="parChTrans1D4" presStyleIdx="30" presStyleCnt="48"/>
      <dgm:spPr/>
      <dgm:t>
        <a:bodyPr/>
        <a:lstStyle/>
        <a:p>
          <a:endParaRPr lang="en-US"/>
        </a:p>
      </dgm:t>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t>
        <a:bodyPr/>
        <a:lstStyle/>
        <a:p>
          <a:endParaRPr lang="en-US"/>
        </a:p>
      </dgm:t>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t>
        <a:bodyPr/>
        <a:lstStyle/>
        <a:p>
          <a:endParaRPr lang="en-US"/>
        </a:p>
      </dgm:t>
    </dgm:pt>
    <dgm:pt modelId="{7A624B53-EBFB-4EF8-AEEF-8987C89D3A47}" type="pres">
      <dgm:prSet presAssocID="{E29F4E30-049F-4800-95DD-D2B54291E2B0}" presName="connTx" presStyleLbl="parChTrans1D4" presStyleIdx="31" presStyleCnt="48"/>
      <dgm:spPr/>
      <dgm:t>
        <a:bodyPr/>
        <a:lstStyle/>
        <a:p>
          <a:endParaRPr lang="en-US"/>
        </a:p>
      </dgm:t>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t>
        <a:bodyPr/>
        <a:lstStyle/>
        <a:p>
          <a:endParaRPr lang="en-US"/>
        </a:p>
      </dgm:t>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t>
        <a:bodyPr/>
        <a:lstStyle/>
        <a:p>
          <a:endParaRPr lang="en-US"/>
        </a:p>
      </dgm:t>
    </dgm:pt>
    <dgm:pt modelId="{F902EF6C-4AC2-41AD-A5B9-BDC686470AC4}" type="pres">
      <dgm:prSet presAssocID="{121ADCB5-AD6C-44E7-963A-27E70FF14435}" presName="connTx" presStyleLbl="parChTrans1D4" presStyleIdx="32" presStyleCnt="48"/>
      <dgm:spPr/>
      <dgm:t>
        <a:bodyPr/>
        <a:lstStyle/>
        <a:p>
          <a:endParaRPr lang="en-US"/>
        </a:p>
      </dgm:t>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t>
        <a:bodyPr/>
        <a:lstStyle/>
        <a:p>
          <a:endParaRPr lang="en-US"/>
        </a:p>
      </dgm:t>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t>
        <a:bodyPr/>
        <a:lstStyle/>
        <a:p>
          <a:endParaRPr lang="en-US"/>
        </a:p>
      </dgm:t>
    </dgm:pt>
    <dgm:pt modelId="{8FBB5C68-5665-48F0-8DED-FA4EF30E9DCA}" type="pres">
      <dgm:prSet presAssocID="{AA6685D1-F010-405F-ACA6-3DFE08BDFC3F}" presName="connTx" presStyleLbl="parChTrans1D4" presStyleIdx="33" presStyleCnt="48"/>
      <dgm:spPr/>
      <dgm:t>
        <a:bodyPr/>
        <a:lstStyle/>
        <a:p>
          <a:endParaRPr lang="en-US"/>
        </a:p>
      </dgm:t>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t>
        <a:bodyPr/>
        <a:lstStyle/>
        <a:p>
          <a:endParaRPr lang="en-US"/>
        </a:p>
      </dgm:t>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t>
        <a:bodyPr/>
        <a:lstStyle/>
        <a:p>
          <a:endParaRPr lang="en-US"/>
        </a:p>
      </dgm:t>
    </dgm:pt>
    <dgm:pt modelId="{0AE62D5D-2699-4A27-9C26-A4E5E3A76135}" type="pres">
      <dgm:prSet presAssocID="{2B106A74-9EB9-46A3-99A3-44C2C413BD44}" presName="connTx" presStyleLbl="parChTrans1D4" presStyleIdx="34" presStyleCnt="48"/>
      <dgm:spPr/>
      <dgm:t>
        <a:bodyPr/>
        <a:lstStyle/>
        <a:p>
          <a:endParaRPr lang="en-US"/>
        </a:p>
      </dgm:t>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t>
        <a:bodyPr/>
        <a:lstStyle/>
        <a:p>
          <a:endParaRPr lang="en-US"/>
        </a:p>
      </dgm:t>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t>
        <a:bodyPr/>
        <a:lstStyle/>
        <a:p>
          <a:endParaRPr lang="en-US"/>
        </a:p>
      </dgm:t>
    </dgm:pt>
    <dgm:pt modelId="{E346E21D-C2C4-40BB-A9F9-BCD4431252D8}" type="pres">
      <dgm:prSet presAssocID="{8F36457C-8BF9-4A97-A77E-623A79863BC8}" presName="connTx" presStyleLbl="parChTrans1D4" presStyleIdx="35" presStyleCnt="48"/>
      <dgm:spPr/>
      <dgm:t>
        <a:bodyPr/>
        <a:lstStyle/>
        <a:p>
          <a:endParaRPr lang="en-US"/>
        </a:p>
      </dgm:t>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t>
        <a:bodyPr/>
        <a:lstStyle/>
        <a:p>
          <a:endParaRPr lang="en-US"/>
        </a:p>
      </dgm:t>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t>
        <a:bodyPr/>
        <a:lstStyle/>
        <a:p>
          <a:endParaRPr lang="en-US"/>
        </a:p>
      </dgm:t>
    </dgm:pt>
    <dgm:pt modelId="{D67AB141-BBED-4461-8491-CCAF334BBBCC}" type="pres">
      <dgm:prSet presAssocID="{A0392CB3-E530-4043-B65A-AE775FD3E0A7}" presName="connTx" presStyleLbl="parChTrans1D2" presStyleIdx="3" presStyleCnt="4"/>
      <dgm:spPr/>
      <dgm:t>
        <a:bodyPr/>
        <a:lstStyle/>
        <a:p>
          <a:endParaRPr lang="en-US"/>
        </a:p>
      </dgm:t>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t>
        <a:bodyPr/>
        <a:lstStyle/>
        <a:p>
          <a:endParaRPr lang="en-US"/>
        </a:p>
      </dgm:t>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t>
        <a:bodyPr/>
        <a:lstStyle/>
        <a:p>
          <a:endParaRPr lang="en-US"/>
        </a:p>
      </dgm:t>
    </dgm:pt>
    <dgm:pt modelId="{1899D947-242F-40BB-A33F-E547450D6AB3}" type="pres">
      <dgm:prSet presAssocID="{2E5BB043-BC6B-425F-B31B-1AD0EF2B272E}" presName="connTx" presStyleLbl="parChTrans1D3" presStyleIdx="6" presStyleCnt="8"/>
      <dgm:spPr/>
      <dgm:t>
        <a:bodyPr/>
        <a:lstStyle/>
        <a:p>
          <a:endParaRPr lang="en-US"/>
        </a:p>
      </dgm:t>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t>
        <a:bodyPr/>
        <a:lstStyle/>
        <a:p>
          <a:endParaRPr lang="en-US"/>
        </a:p>
      </dgm:t>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t>
        <a:bodyPr/>
        <a:lstStyle/>
        <a:p>
          <a:endParaRPr lang="en-US"/>
        </a:p>
      </dgm:t>
    </dgm:pt>
    <dgm:pt modelId="{14311C9B-010B-4349-A563-37A3A854C609}" type="pres">
      <dgm:prSet presAssocID="{EF052FF7-5CE3-4D98-A912-9D67AF739BF7}" presName="connTx" presStyleLbl="parChTrans1D4" presStyleIdx="36" presStyleCnt="48"/>
      <dgm:spPr/>
      <dgm:t>
        <a:bodyPr/>
        <a:lstStyle/>
        <a:p>
          <a:endParaRPr lang="en-US"/>
        </a:p>
      </dgm:t>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t>
        <a:bodyPr/>
        <a:lstStyle/>
        <a:p>
          <a:endParaRPr lang="en-US"/>
        </a:p>
      </dgm:t>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t>
        <a:bodyPr/>
        <a:lstStyle/>
        <a:p>
          <a:endParaRPr lang="en-US"/>
        </a:p>
      </dgm:t>
    </dgm:pt>
    <dgm:pt modelId="{C8CE3E36-E8B7-4317-B6B9-56F66D03B371}" type="pres">
      <dgm:prSet presAssocID="{2E972EEC-0BD0-49FD-BD0A-AF90706A7C2A}" presName="connTx" presStyleLbl="parChTrans1D4" presStyleIdx="37" presStyleCnt="48"/>
      <dgm:spPr/>
      <dgm:t>
        <a:bodyPr/>
        <a:lstStyle/>
        <a:p>
          <a:endParaRPr lang="en-US"/>
        </a:p>
      </dgm:t>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t>
        <a:bodyPr/>
        <a:lstStyle/>
        <a:p>
          <a:endParaRPr lang="en-US"/>
        </a:p>
      </dgm:t>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t>
        <a:bodyPr/>
        <a:lstStyle/>
        <a:p>
          <a:endParaRPr lang="en-US"/>
        </a:p>
      </dgm:t>
    </dgm:pt>
    <dgm:pt modelId="{4969D367-A776-448B-9F4B-F750271A8789}" type="pres">
      <dgm:prSet presAssocID="{4FAA63A4-DD2D-4760-90F5-9D4DF6E1630B}" presName="connTx" presStyleLbl="parChTrans1D4" presStyleIdx="38" presStyleCnt="48"/>
      <dgm:spPr/>
      <dgm:t>
        <a:bodyPr/>
        <a:lstStyle/>
        <a:p>
          <a:endParaRPr lang="en-US"/>
        </a:p>
      </dgm:t>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t>
        <a:bodyPr/>
        <a:lstStyle/>
        <a:p>
          <a:endParaRPr lang="en-US"/>
        </a:p>
      </dgm:t>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t>
        <a:bodyPr/>
        <a:lstStyle/>
        <a:p>
          <a:endParaRPr lang="en-US"/>
        </a:p>
      </dgm:t>
    </dgm:pt>
    <dgm:pt modelId="{980A86B0-AD4E-4F7A-AB4D-888CD6AD81E8}" type="pres">
      <dgm:prSet presAssocID="{FA06490E-4264-4A5B-AC53-3E7DE9CC7FDE}" presName="connTx" presStyleLbl="parChTrans1D4" presStyleIdx="39" presStyleCnt="48"/>
      <dgm:spPr/>
      <dgm:t>
        <a:bodyPr/>
        <a:lstStyle/>
        <a:p>
          <a:endParaRPr lang="en-US"/>
        </a:p>
      </dgm:t>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t>
        <a:bodyPr/>
        <a:lstStyle/>
        <a:p>
          <a:endParaRPr lang="en-US"/>
        </a:p>
      </dgm:t>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t>
        <a:bodyPr/>
        <a:lstStyle/>
        <a:p>
          <a:endParaRPr lang="en-US"/>
        </a:p>
      </dgm:t>
    </dgm:pt>
    <dgm:pt modelId="{BBC32E6E-0995-4C0F-930B-77A4AF1B82DE}" type="pres">
      <dgm:prSet presAssocID="{D8F921C9-3CE9-49C8-BDD4-791954FF7A8F}" presName="connTx" presStyleLbl="parChTrans1D4" presStyleIdx="40" presStyleCnt="48"/>
      <dgm:spPr/>
      <dgm:t>
        <a:bodyPr/>
        <a:lstStyle/>
        <a:p>
          <a:endParaRPr lang="en-US"/>
        </a:p>
      </dgm:t>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t>
        <a:bodyPr/>
        <a:lstStyle/>
        <a:p>
          <a:endParaRPr lang="en-US"/>
        </a:p>
      </dgm:t>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t>
        <a:bodyPr/>
        <a:lstStyle/>
        <a:p>
          <a:endParaRPr lang="en-US"/>
        </a:p>
      </dgm:t>
    </dgm:pt>
    <dgm:pt modelId="{5F6BA543-4E4C-4286-8B04-1DEF738A30EE}" type="pres">
      <dgm:prSet presAssocID="{4B3DF9AE-2B9F-48BA-B69F-7DAA13AE19AE}" presName="connTx" presStyleLbl="parChTrans1D4" presStyleIdx="41" presStyleCnt="48"/>
      <dgm:spPr/>
      <dgm:t>
        <a:bodyPr/>
        <a:lstStyle/>
        <a:p>
          <a:endParaRPr lang="en-US"/>
        </a:p>
      </dgm:t>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t>
        <a:bodyPr/>
        <a:lstStyle/>
        <a:p>
          <a:endParaRPr lang="en-US"/>
        </a:p>
      </dgm:t>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t>
        <a:bodyPr/>
        <a:lstStyle/>
        <a:p>
          <a:endParaRPr lang="en-US"/>
        </a:p>
      </dgm:t>
    </dgm:pt>
    <dgm:pt modelId="{B2419989-AA85-4D61-8D4B-DF3BEBE6D8C4}" type="pres">
      <dgm:prSet presAssocID="{3A94564D-7ABB-4D2D-8FD9-D4E54C35A9E6}" presName="connTx" presStyleLbl="parChTrans1D3" presStyleIdx="7" presStyleCnt="8"/>
      <dgm:spPr/>
      <dgm:t>
        <a:bodyPr/>
        <a:lstStyle/>
        <a:p>
          <a:endParaRPr lang="en-US"/>
        </a:p>
      </dgm:t>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t>
        <a:bodyPr/>
        <a:lstStyle/>
        <a:p>
          <a:endParaRPr lang="en-US"/>
        </a:p>
      </dgm:t>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t>
        <a:bodyPr/>
        <a:lstStyle/>
        <a:p>
          <a:endParaRPr lang="en-US"/>
        </a:p>
      </dgm:t>
    </dgm:pt>
    <dgm:pt modelId="{21635D18-C9E9-43C3-ADE1-82742519968C}" type="pres">
      <dgm:prSet presAssocID="{94829C4E-3953-43BB-933D-6BDB42E3FB1E}" presName="connTx" presStyleLbl="parChTrans1D4" presStyleIdx="42" presStyleCnt="48"/>
      <dgm:spPr/>
      <dgm:t>
        <a:bodyPr/>
        <a:lstStyle/>
        <a:p>
          <a:endParaRPr lang="en-US"/>
        </a:p>
      </dgm:t>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t>
        <a:bodyPr/>
        <a:lstStyle/>
        <a:p>
          <a:endParaRPr lang="en-US"/>
        </a:p>
      </dgm:t>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t>
        <a:bodyPr/>
        <a:lstStyle/>
        <a:p>
          <a:endParaRPr lang="en-US"/>
        </a:p>
      </dgm:t>
    </dgm:pt>
    <dgm:pt modelId="{70E02C6F-C406-4AC3-B068-AFB10C5F7540}" type="pres">
      <dgm:prSet presAssocID="{E1B293CD-5E26-4E4C-ABDD-A910995B480C}" presName="connTx" presStyleLbl="parChTrans1D4" presStyleIdx="43" presStyleCnt="48"/>
      <dgm:spPr/>
      <dgm:t>
        <a:bodyPr/>
        <a:lstStyle/>
        <a:p>
          <a:endParaRPr lang="en-US"/>
        </a:p>
      </dgm:t>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t>
        <a:bodyPr/>
        <a:lstStyle/>
        <a:p>
          <a:endParaRPr lang="en-US"/>
        </a:p>
      </dgm:t>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t>
        <a:bodyPr/>
        <a:lstStyle/>
        <a:p>
          <a:endParaRPr lang="en-US"/>
        </a:p>
      </dgm:t>
    </dgm:pt>
    <dgm:pt modelId="{E35E63D0-1353-4819-8929-0762C3D1395C}" type="pres">
      <dgm:prSet presAssocID="{E2A164B3-D8FA-4417-B5AA-5ED4A310DDFC}" presName="connTx" presStyleLbl="parChTrans1D4" presStyleIdx="44" presStyleCnt="48"/>
      <dgm:spPr/>
      <dgm:t>
        <a:bodyPr/>
        <a:lstStyle/>
        <a:p>
          <a:endParaRPr lang="en-US"/>
        </a:p>
      </dgm:t>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t>
        <a:bodyPr/>
        <a:lstStyle/>
        <a:p>
          <a:endParaRPr lang="en-US"/>
        </a:p>
      </dgm:t>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t>
        <a:bodyPr/>
        <a:lstStyle/>
        <a:p>
          <a:endParaRPr lang="en-US"/>
        </a:p>
      </dgm:t>
    </dgm:pt>
    <dgm:pt modelId="{C4AF35B2-CCEE-4376-B0FE-130D5015E33B}" type="pres">
      <dgm:prSet presAssocID="{CE6E8580-DC28-4FC0-B183-94FE225B8818}" presName="connTx" presStyleLbl="parChTrans1D4" presStyleIdx="45" presStyleCnt="48"/>
      <dgm:spPr/>
      <dgm:t>
        <a:bodyPr/>
        <a:lstStyle/>
        <a:p>
          <a:endParaRPr lang="en-US"/>
        </a:p>
      </dgm:t>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t>
        <a:bodyPr/>
        <a:lstStyle/>
        <a:p>
          <a:endParaRPr lang="en-US"/>
        </a:p>
      </dgm:t>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t>
        <a:bodyPr/>
        <a:lstStyle/>
        <a:p>
          <a:endParaRPr lang="en-US"/>
        </a:p>
      </dgm:t>
    </dgm:pt>
    <dgm:pt modelId="{46DAD2E3-074D-47EF-96AC-D6BFA7A08093}" type="pres">
      <dgm:prSet presAssocID="{5802B92A-61B5-4ECA-858C-3F3D14D6BA2C}" presName="connTx" presStyleLbl="parChTrans1D4" presStyleIdx="46" presStyleCnt="48"/>
      <dgm:spPr/>
      <dgm:t>
        <a:bodyPr/>
        <a:lstStyle/>
        <a:p>
          <a:endParaRPr lang="en-US"/>
        </a:p>
      </dgm:t>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t>
        <a:bodyPr/>
        <a:lstStyle/>
        <a:p>
          <a:endParaRPr lang="en-US"/>
        </a:p>
      </dgm:t>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t>
        <a:bodyPr/>
        <a:lstStyle/>
        <a:p>
          <a:endParaRPr lang="en-US"/>
        </a:p>
      </dgm:t>
    </dgm:pt>
    <dgm:pt modelId="{69C15D63-A0F7-40B7-AF26-5DDB29B1DBC0}" type="pres">
      <dgm:prSet presAssocID="{34BAD4DF-F883-4E17-B72D-9E00C1E4CF4F}" presName="connTx" presStyleLbl="parChTrans1D4" presStyleIdx="47" presStyleCnt="48"/>
      <dgm:spPr/>
      <dgm:t>
        <a:bodyPr/>
        <a:lstStyle/>
        <a:p>
          <a:endParaRPr lang="en-US"/>
        </a:p>
      </dgm:t>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t>
        <a:bodyPr/>
        <a:lstStyle/>
        <a:p>
          <a:endParaRPr lang="en-US"/>
        </a:p>
      </dgm:t>
    </dgm:pt>
    <dgm:pt modelId="{9E7155C6-F38B-43B6-84A3-4E16DF05BE49}" type="pres">
      <dgm:prSet presAssocID="{ECE1FE45-D699-4D07-AD7C-32917DC140B3}" presName="level3hierChild" presStyleCnt="0"/>
      <dgm:spPr/>
    </dgm:pt>
  </dgm:ptLst>
  <dgm:cxnLst>
    <dgm:cxn modelId="{21AEBCDF-8AC1-4CA0-8B06-BD2119FF592F}" type="presOf" srcId="{121ADCB5-AD6C-44E7-963A-27E70FF14435}" destId="{F902EF6C-4AC2-41AD-A5B9-BDC686470AC4}" srcOrd="1"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A388A1D2-0A4D-443A-A323-9A69EAB9DF3E}" type="presOf" srcId="{B119B9F4-65DC-4214-B64B-85727F40FFF7}" destId="{20F63FF0-A91B-440D-93D5-E80AB8554867}" srcOrd="0" destOrd="0" presId="urn:microsoft.com/office/officeart/2005/8/layout/hierarchy2"/>
    <dgm:cxn modelId="{89B46014-FDD8-41AB-9079-8AE360AD7DB2}" type="presOf" srcId="{DF96D8D1-317B-423E-9071-C0138DAA1426}" destId="{CAB9A716-A841-43E5-8931-F66CA406EFDA}" srcOrd="1"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8BE176C2-20DA-460C-8302-7BE3A86409C5}" type="presOf" srcId="{FA06490E-4264-4A5B-AC53-3E7DE9CC7FDE}" destId="{D5ABF383-585C-4F93-98FF-6EA3D5AD0C97}"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FC002A4C-E8F3-4381-82CB-41D7B1D02796}" type="presOf" srcId="{2FA3A117-1D10-4C1A-B1D9-40E43439513B}" destId="{BE25092E-8814-42C7-B586-33164491A097}" srcOrd="1"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9586EE99-B8C2-4ABB-8E48-34BB391F72B7}" type="presOf" srcId="{48DAFFEE-B268-4DC0-9E96-1BA2FF3C8575}" destId="{56F6D1F1-C38B-4797-9B79-C9361BBD0148}"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FB10F53A-1635-45D1-B30B-C67AAB7C6854}" type="presOf" srcId="{18E12971-F3C4-49F6-9034-4160F2336B85}" destId="{3A586A5A-B66F-45CD-AB14-3B69640E96EC}"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25D36F6D-7009-4B9C-B532-8AB18B152EC7}" type="presOf" srcId="{16B92FBE-B1DB-45FC-9D1F-B1674E192043}" destId="{85AD5C6F-FCD0-4103-8015-47EBB26A578F}"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53E89DAD-F8CD-49B6-8D82-52ECB29BA3C6}" type="presOf" srcId="{DAAB4381-3C43-44D4-9014-03C54D15704C}" destId="{BA1012A9-8C01-46CA-9209-D7832DD6952D}" srcOrd="0"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EA322827-4695-499D-A30F-110349FD89BA}" srcId="{BA80A1AF-10E5-470D-88BE-C88764A5A267}" destId="{BD2BF9AC-D61F-4FBC-B9B5-3ABA27C8FEBB}" srcOrd="0" destOrd="0" parTransId="{4DAD0EEC-0A50-4773-A2F4-57C058E2E6AA}" sibTransId="{CCB677FF-06BF-4C28-BCA7-A714F3CD40BC}"/>
    <dgm:cxn modelId="{32DA22AD-CB7F-4D08-948B-A723498C585C}" type="presOf" srcId="{4B3DF9AE-2B9F-48BA-B69F-7DAA13AE19AE}" destId="{501DAF1F-14E9-48A4-86E7-D62B8094F3C0}"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21D74591-43DD-40F6-A3D0-34686CB23692}" type="presOf" srcId="{DAEEBF6A-1A0C-49B7-9ABD-A229A275B81B}" destId="{871DDE28-E284-4E45-B19B-43EF23182760}" srcOrd="0" destOrd="0" presId="urn:microsoft.com/office/officeart/2005/8/layout/hierarchy2"/>
    <dgm:cxn modelId="{F7FAC5ED-4F7C-4ECF-BC5C-A4063EBF57A3}" srcId="{E42A0411-702A-471F-9F75-977EE668A9BE}" destId="{302B9378-518A-4533-A4AB-229CB746E734}" srcOrd="0" destOrd="0" parTransId="{AB4578A7-F7C8-4BD9-850B-EEF53C43816F}" sibTransId="{6722995C-15A4-412C-B629-4F4794C27DE7}"/>
    <dgm:cxn modelId="{C9357413-A344-4241-8C9B-0A79A3579679}" srcId="{3AFC0DE5-521E-481C-9BCE-70F6987269CC}" destId="{3F065431-F434-4022-94D0-6A927A532BA3}" srcOrd="0" destOrd="0" parTransId="{2E5BB043-BC6B-425F-B31B-1AD0EF2B272E}" sibTransId="{DEF26D1B-C233-498E-A4F8-8C9B2DB50C13}"/>
    <dgm:cxn modelId="{A797F60E-3EE6-4741-8D95-67D8C087FDC3}" type="presOf" srcId="{D8F921C9-3CE9-49C8-BDD4-791954FF7A8F}" destId="{BBC32E6E-0995-4C0F-930B-77A4AF1B82DE}"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96A66C7A-22D3-4DAD-B831-4FC3A49CEA38}" type="presOf" srcId="{3276763F-A253-44E8-9F42-AE169E7E7992}" destId="{BBE05A01-F6EA-486F-8973-87213CD9B78B}"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A3F80AEB-017E-4546-A713-31071B60FB38}" type="presOf" srcId="{391FB204-5F28-4C4E-8077-02090849CA58}" destId="{76CE7905-5B51-4E0F-9686-56EB27F446A1}" srcOrd="1"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F8755716-9A0F-4432-86AC-46DAA2E0DB5C}" type="presOf" srcId="{AB977879-852C-497E-8ACE-D3352DA3B831}" destId="{71884F43-6727-4F5B-8FCB-0139E7333CC5}"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973AF21D-76ED-41D6-AFF9-27F8385007CB}" type="presOf" srcId="{037CD430-9A75-492A-8C43-0BD1A47B1E39}" destId="{0500B1BA-A851-4822-8D1B-35A2C2C87077}"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B73162E0-B33F-44BF-84C9-090F49596E73}" type="presOf" srcId="{2E5BB043-BC6B-425F-B31B-1AD0EF2B272E}" destId="{FDF1709D-8343-4935-B237-7E2877D16A9D}" srcOrd="0"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E0BB1D00-02CB-4AA8-9B2C-B28F120C8241}" type="presOf" srcId="{2465639D-DDBE-4780-9905-DFE628A28CD2}" destId="{0F2172B0-C535-4107-BA8F-0B80B2162EC7}" srcOrd="1"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AE923784-8AA4-4B16-B0E0-8947726E036B}" type="presOf" srcId="{9E69EAD7-6FB6-4337-9D58-2A386F2239A3}" destId="{991E634C-B9EC-49B6-B0EB-E12B98107837}" srcOrd="0" destOrd="0" presId="urn:microsoft.com/office/officeart/2005/8/layout/hierarchy2"/>
    <dgm:cxn modelId="{19ECF1B4-B8BA-40A3-9A1A-896503FBBEDA}" srcId="{E42A0411-702A-471F-9F75-977EE668A9BE}" destId="{0BCC45FA-E8CC-4E96-8A87-266F5FF88A5F}" srcOrd="1" destOrd="0" parTransId="{947AF5E0-F9E3-4556-9FD1-CE71904B35CD}" sibTransId="{98741683-9104-40B3-ADB9-C466388029A8}"/>
    <dgm:cxn modelId="{46961EE6-1BC1-4083-9EF0-00736C0632D5}" type="presOf" srcId="{5693CF0B-4E01-47AC-B066-DD4707A75F15}" destId="{DDEA2E33-0389-405C-A7A0-C84315A5EF11}" srcOrd="0" destOrd="0" presId="urn:microsoft.com/office/officeart/2005/8/layout/hierarchy2"/>
    <dgm:cxn modelId="{83FF8EFE-C814-40C7-A7AB-2B9B14BA01B1}" type="presOf" srcId="{59759F23-B73E-4102-9B4D-1179CA5BCFFF}" destId="{2BCE9DEC-3EFB-44E6-B035-F8955383FBFC}" srcOrd="0" destOrd="0" presId="urn:microsoft.com/office/officeart/2005/8/layout/hierarchy2"/>
    <dgm:cxn modelId="{30BFC5B7-F4F4-4F42-9490-D8E75925677C}" srcId="{2524B2D1-DFE9-4DEB-8343-60CE6BC1D277}" destId="{E5C8EE0C-ECE1-4DB8-BCAB-DBA26184DFC8}" srcOrd="0" destOrd="0" parTransId="{2FA3A117-1D10-4C1A-B1D9-40E43439513B}" sibTransId="{F6BCF85C-12E4-4B4B-B4FC-40A4C6084484}"/>
    <dgm:cxn modelId="{32D6562B-1B2D-4EAF-84D6-27C7F9627C1D}" type="presOf" srcId="{E15A073A-A324-4198-B39B-FDED4E9E0823}" destId="{31F1AF76-B301-4AB5-A57E-8A88909B775D}"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29AA8001-A985-407B-8691-113570418096}" type="presOf" srcId="{CE6E8580-DC28-4FC0-B183-94FE225B8818}" destId="{C4AF35B2-CCEE-4376-B0FE-130D5015E33B}" srcOrd="1"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F2BA6F25-1E47-4E96-BEF2-3E39D9A57DE7}" type="presOf" srcId="{121ADCB5-AD6C-44E7-963A-27E70FF14435}" destId="{E316F2EB-0DA6-42B6-8806-5BA242CA29C1}" srcOrd="0"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16712535-E210-4F6C-96FD-6CF37832DE17}" type="presOf" srcId="{6998A216-994E-442E-A452-C1F0736EFA5F}" destId="{9385AC10-FE97-41E1-9CB5-379AB4B1CA3D}"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DB57E9BA-2559-440E-9DDA-53A16FB339E6}" type="presOf" srcId="{0174A99D-E372-4B60-AD0E-01B79680AB9C}" destId="{1F72E382-834D-4CBA-B3F6-BEF91C4D1B01}" srcOrd="1"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A987FF2-E75D-42ED-8E17-9C2067317D89}" type="presOf" srcId="{FCB3930C-27CE-4710-9239-41111BDBBEA9}" destId="{221BF104-1545-4E8D-B373-A16000CE425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861761E5-EA6D-4FAA-A6D3-E6F0FE8A97DC}" type="presOf" srcId="{63C57553-E22F-4893-925E-4BCDC5573D96}" destId="{BA27792E-5215-472F-97E5-B2408AAA0097}" srcOrd="1" destOrd="0" presId="urn:microsoft.com/office/officeart/2005/8/layout/hierarchy2"/>
    <dgm:cxn modelId="{CFF915EE-7D5D-46F6-B8F5-87E7CB818D05}" type="presOf" srcId="{1A448C79-D4E2-4C1B-9ED6-0B9E3E3C7DFC}" destId="{69EBE565-BB1B-433F-8F52-FA3A69908DE6}"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5A78CA1B-8EEB-4011-8DA0-38CE68FC0CE4}" type="presOf" srcId="{389B54C1-D7C2-4E2E-BDAE-0FE0AF9A5089}" destId="{F87F4633-2208-4885-B3EA-8625057086E9}" srcOrd="0" destOrd="0" presId="urn:microsoft.com/office/officeart/2005/8/layout/hierarchy2"/>
    <dgm:cxn modelId="{5D0B42A3-744F-4AF4-8860-A00D9529D935}" srcId="{41107DF7-0719-4AF9-BA6E-CC733E63BF28}" destId="{2D853708-788A-4575-8B81-96CC3C0E8D7E}" srcOrd="0" destOrd="0" parTransId="{FAFBE76F-1068-4170-B2A6-17E3488C65A7}" sibTransId="{8D03FD21-D21D-46FB-997C-E1E860001417}"/>
    <dgm:cxn modelId="{978D0435-CF6D-4999-BD25-D98CE846D064}" type="presOf" srcId="{5A8D8412-CA42-44FB-899B-02CDDD1C1461}" destId="{C9A52960-5EBE-4011-8EBE-5F3234D97B6F}"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639D44B4-AFF8-45E4-9591-87F790E000DB}" srcId="{EB216FC3-0B82-488C-84DC-F27C3DEAD5FF}" destId="{5A8D8412-CA42-44FB-899B-02CDDD1C1461}" srcOrd="1" destOrd="0" parTransId="{FD00F37A-B0E5-40A1-B9E5-AB4BFC575753}" sibTransId="{3049BE50-BFED-4B4E-93EB-B2D08795B8A1}"/>
    <dgm:cxn modelId="{0C9B1291-C86D-49A6-9CAE-15A46A5D1430}" srcId="{5AD880BF-9D11-494D-8E08-9987ABFF6DC9}" destId="{6FB6C887-089B-46B8-ABE0-6B9230245A9C}" srcOrd="1" destOrd="0" parTransId="{CE6E8580-DC28-4FC0-B183-94FE225B8818}" sibTransId="{F08595BC-702B-4094-A126-6C587E25F80C}"/>
    <dgm:cxn modelId="{CEDD09BB-1194-43A5-A6DC-4837EA2592FB}" type="presOf" srcId="{2E972EEC-0BD0-49FD-BD0A-AF90706A7C2A}" destId="{7F0EBDE9-51A7-434B-8ACC-B3BB266E4433}" srcOrd="0"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8FEA4AC1-3000-4167-B9DD-9974C11A2AE6}" srcId="{26359102-1B25-42C5-8C5D-FF97D2399FD3}" destId="{BA2FE9FB-E9D1-4DFA-A67B-DA258BA97613}" srcOrd="0" destOrd="0" parTransId="{63C57553-E22F-4893-925E-4BCDC5573D96}" sibTransId="{4AE5746C-3D37-4268-B0C0-FFF9EAB83BD2}"/>
    <dgm:cxn modelId="{B2C1FDF2-EFFB-4B46-BB86-56C7F3FC9983}" type="presOf" srcId="{41107DF7-0719-4AF9-BA6E-CC733E63BF28}" destId="{CE57D2CE-202C-4F2F-9E2C-8BFBCAF283B2}" srcOrd="0" destOrd="0" presId="urn:microsoft.com/office/officeart/2005/8/layout/hierarchy2"/>
    <dgm:cxn modelId="{561DC50F-B6CE-4661-AE68-CF0524673100}" type="presOf" srcId="{FD00F37A-B0E5-40A1-B9E5-AB4BFC575753}" destId="{24D5D1B0-ECA0-4571-B1B1-7004340E8672}" srcOrd="1"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9730068-717C-4965-8BB8-709318E131F1}" srcId="{7107D586-A5A3-4539-95BB-095F2DA3306E}" destId="{18E12971-F3C4-49F6-9034-4160F2336B85}" srcOrd="1" destOrd="0" parTransId="{E2A164B3-D8FA-4417-B5AA-5ED4A310DDFC}" sibTransId="{2398A70B-3414-4A88-A043-3F6AAD44FB7A}"/>
    <dgm:cxn modelId="{687A046F-24BA-4F2A-8B85-225E2C82356B}" srcId="{16B92FBE-B1DB-45FC-9D1F-B1674E192043}" destId="{59759F23-B73E-4102-9B4D-1179CA5BCFFF}" srcOrd="0" destOrd="0" parTransId="{B213B841-C7AB-4C73-AAB7-F8B21116E2D5}" sibTransId="{E2140ED7-7D29-499E-BC22-A580B5DE5F74}"/>
    <dgm:cxn modelId="{E9AB1E3F-1566-4C35-A489-EC71E37B43E1}" type="presOf" srcId="{4B3DF9AE-2B9F-48BA-B69F-7DAA13AE19AE}" destId="{5F6BA543-4E4C-4286-8B04-1DEF738A30EE}"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9A1671-D104-4F60-B60B-A172F20C845F}" type="presOf" srcId="{8F36457C-8BF9-4A97-A77E-623A79863BC8}" destId="{B009EB18-94AD-4E71-88BB-3F346C84FD4B}" srcOrd="0"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F6780760-3BDD-4C6D-B266-E90D5BAE7F94}" srcId="{A7B4434C-125E-4953-A830-34DC817CB0B5}" destId="{D40F90D5-4B56-4442-BDD4-2F074753F6AF}" srcOrd="1" destOrd="0" parTransId="{F5E69962-4730-44A2-9A8A-B18F2E249EBB}" sibTransId="{B03988E4-7944-4590-A2C1-3E89D146DB9C}"/>
    <dgm:cxn modelId="{C72ABB58-CCF8-40AD-8DAF-59BFD0ED4639}" type="presOf" srcId="{F5856DE0-1A8A-4B2B-9914-3EB636DD61E2}" destId="{4BCD423A-9F30-480D-AFB2-414B90847090}" srcOrd="0"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7899C19C-2B58-45FA-9B92-24BA6F35AD21}" type="presOf" srcId="{3276763F-A253-44E8-9F42-AE169E7E7992}" destId="{27DB13C4-6CEC-4FA2-BAAF-91564048E8A4}" srcOrd="0" destOrd="0" presId="urn:microsoft.com/office/officeart/2005/8/layout/hierarchy2"/>
    <dgm:cxn modelId="{DE86D7B8-B047-4E8B-83BA-7542AA1CAF87}" type="presOf" srcId="{94829C4E-3953-43BB-933D-6BDB42E3FB1E}" destId="{21635D18-C9E9-43C3-ADE1-82742519968C}" srcOrd="1"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CCD34BDF-552D-4650-A081-6D024C51212D}" type="presOf" srcId="{2FA3A117-1D10-4C1A-B1D9-40E43439513B}" destId="{269FFCF8-25CF-4291-AFE1-7BF56C9242D4}" srcOrd="0" destOrd="0" presId="urn:microsoft.com/office/officeart/2005/8/layout/hierarchy2"/>
    <dgm:cxn modelId="{4D5A07E9-9E5A-4E87-9911-99A0EE94F948}" type="presOf" srcId="{1CA22859-1463-41EA-A331-327A8EA5D4F4}" destId="{16C22E92-9CAC-4F38-A1BF-E535896475DA}" srcOrd="1"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0D40FAC4-8E5F-4B96-BB9A-256A5F4968B7}" type="presOf" srcId="{AA6685D1-F010-405F-ACA6-3DFE08BDFC3F}" destId="{8FBB5C68-5665-48F0-8DED-FA4EF30E9DCA}" srcOrd="1"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BA3853FA-78A1-473F-9D43-0F62184A15D6}" type="presOf" srcId="{0A87199D-622C-4768-A890-6CAABDB473ED}" destId="{E7852342-4FE8-4374-BFEE-93084C549DFE}"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F46E1D28-4AA8-455D-ADAF-FCB6FF039C92}" type="presOf" srcId="{5AD880BF-9D11-494D-8E08-9987ABFF6DC9}" destId="{2303EDB9-D1DB-49CB-B30D-52C83615853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63F59CA0-0939-419B-8859-E50EE8BF45FB}" type="presOf" srcId="{4FAA63A4-DD2D-4760-90F5-9D4DF6E1630B}" destId="{2BFA23B7-87D5-4478-86E3-EA1E42B9B83C}"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AD0E163F-C36E-41B5-A49D-44593E08CCC7}" srcId="{95B39038-E8CD-4A70-839F-235B184D7F0E}" destId="{471AC4CE-4A80-43F5-A19A-47B56E252344}" srcOrd="0" destOrd="0" parTransId="{38F6D37E-F30B-4314-A40B-C24DDAC3F022}" sibTransId="{DB897A15-990D-40B1-A0D7-B04C91563D14}"/>
    <dgm:cxn modelId="{87604335-3744-4FC1-A9E9-955E3A90995C}" type="presOf" srcId="{D72B1103-D228-480A-B0F0-8FD240817596}" destId="{C52D6A2F-9705-4FDF-9518-1EC483773920}" srcOrd="0"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0D5355BA-5CE3-4EA9-A80C-C36BAB2BD096}" type="presOf" srcId="{BA80A1AF-10E5-470D-88BE-C88764A5A267}" destId="{108A8DFB-ABED-48A9-A30A-38445CEDE2D0}" srcOrd="0" destOrd="0" presId="urn:microsoft.com/office/officeart/2005/8/layout/hierarchy2"/>
    <dgm:cxn modelId="{9C4D5734-C15E-484F-A674-6CF84D27BF92}" srcId="{E91D6FE9-4030-4057-9BA5-8B3867E96D39}" destId="{6998A216-994E-442E-A452-C1F0736EFA5F}" srcOrd="0" destOrd="0" parTransId="{2B106A74-9EB9-46A3-99A3-44C2C413BD44}" sibTransId="{92622917-7861-4AEA-8F55-18CDFC410BB6}"/>
    <dgm:cxn modelId="{7043CC33-87B8-4EC4-A45E-D212F85F104A}" srcId="{AB977879-852C-497E-8ACE-D3352DA3B831}" destId="{E91D6FE9-4030-4057-9BA5-8B3867E96D39}" srcOrd="1" destOrd="0" parTransId="{AA6685D1-F010-405F-ACA6-3DFE08BDFC3F}" sibTransId="{2C164AFD-3FF2-4840-BEE7-88FF2CE3FE4F}"/>
    <dgm:cxn modelId="{0F98A843-D1B4-4F61-A630-99143FCAEA33}" type="presOf" srcId="{EB216FC3-0B82-488C-84DC-F27C3DEAD5FF}" destId="{E57A54EF-F9AF-4E8A-B0BA-8556293F8F45}" srcOrd="0" destOrd="0" presId="urn:microsoft.com/office/officeart/2005/8/layout/hierarchy2"/>
    <dgm:cxn modelId="{59BD7B99-F051-4F1F-817E-FBEFDF9FE9D1}" type="presOf" srcId="{947AF5E0-F9E3-4556-9FD1-CE71904B35CD}" destId="{2C4A242C-1576-4403-A8D5-552C0102BF95}"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505195BE-5204-40BA-8EFF-5B99301392E0}" type="presOf" srcId="{2D853708-788A-4575-8B81-96CC3C0E8D7E}" destId="{4A8B754E-9C7D-45F0-8B13-876653826566}" srcOrd="0"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FB0EB91D-50C4-499C-9E29-293B7C8252FB}" srcId="{3F065431-F434-4022-94D0-6A927A532BA3}" destId="{1D45D5BB-C0B5-4200-9BD9-C0D89287DE00}" srcOrd="0" destOrd="0" parTransId="{EF052FF7-5CE3-4D98-A912-9D67AF739BF7}" sibTransId="{3EC4FBB5-0C09-453E-A61F-FD5C3BBB186D}"/>
    <dgm:cxn modelId="{D60350E5-F0E7-4164-A10C-CCA41DDA1E22}" type="presOf" srcId="{0D2DF5FF-C995-471D-8F8E-84FB0930C8FA}" destId="{8EAB1D5F-8248-48A3-AF70-35706C2C6A39}"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509ED380-3963-4532-AF26-87A0B492EB1B}" type="presOf" srcId="{B658F85D-AD3B-4951-A71E-89BB950CA910}" destId="{0137375E-EC76-458D-9939-44BAFA4CE85E}" srcOrd="1" destOrd="0" presId="urn:microsoft.com/office/officeart/2005/8/layout/hierarchy2"/>
    <dgm:cxn modelId="{2EB55734-6A45-46EA-BF71-318CC13E8B65}" type="presOf" srcId="{94829C4E-3953-43BB-933D-6BDB42E3FB1E}" destId="{7EFC6878-19F3-468D-A542-21D898A1AC9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5070EB1-F566-48BB-9F2D-8669ED313B83}" type="presOf" srcId="{00E421BD-4A5F-400F-B967-D38FA5495CF5}" destId="{7C8ADE71-1B1E-47A0-B816-E782C133B427}" srcOrd="1"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0E3F9321-F092-4604-8EDB-A6378CE803B9}" type="presOf" srcId="{1CA22859-1463-41EA-A331-327A8EA5D4F4}" destId="{7225EF82-9BAB-4A81-8920-5FB5E8690FBA}"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448C415E-F9B9-48FB-AFC8-E28EE4314210}" type="presOf" srcId="{D2C71C0E-B631-4E4E-AAE9-D3EFF22747B2}" destId="{2135A45A-0654-4FE6-9A13-29D89E45DDF6}"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767ACC14-1D9E-47FD-81A1-F02443AC0827}" srcId="{2D853708-788A-4575-8B81-96CC3C0E8D7E}" destId="{4EE62D5B-60AA-4C38-AF68-146C048C0B28}" srcOrd="0" destOrd="0" parTransId="{037CD430-9A75-492A-8C43-0BD1A47B1E39}" sibTransId="{1CA341C9-DB28-4112-BD7E-D689758A01B8}"/>
    <dgm:cxn modelId="{B9AA3824-C7CD-4FC3-94F6-23EC3B11EB5B}" type="presOf" srcId="{E2A164B3-D8FA-4417-B5AA-5ED4A310DDFC}" destId="{E35E63D0-1353-4819-8929-0762C3D1395C}"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D97227E8-E2F1-4977-BF9A-60C67CCEE380}" type="presOf" srcId="{F4CAD9A0-A783-48E5-B8EF-669B60F02CCB}" destId="{5A9C29E6-B2F7-4DF3-9027-6118475F1CD7}" srcOrd="0" destOrd="0" presId="urn:microsoft.com/office/officeart/2005/8/layout/hierarchy2"/>
    <dgm:cxn modelId="{C5046168-3D3B-48B9-B83A-3892A0F0F960}" type="presOf" srcId="{F2A0AEB6-54EC-4928-8B26-1EBCD260355E}" destId="{BD874FF6-629E-4D55-A0DD-40BF3DE8BD09}"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2FB4480D-7049-4F8B-AE4F-1D4CDFAA257D}" type="presOf" srcId="{4A5C6F28-DEF4-4AD8-B2E6-66663A712020}" destId="{8D765067-2178-4CD9-A77B-6F137A750848}"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5D6BAE0B-9180-43A4-B324-045A23B71DDB}" type="presOf" srcId="{FA06490E-4264-4A5B-AC53-3E7DE9CC7FDE}" destId="{980A86B0-AD4E-4F7A-AB4D-888CD6AD81E8}"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EC8784BE-21B5-4514-B6F1-F7DB1D32A7BC}" srcId="{F4CAD9A0-A783-48E5-B8EF-669B60F02CCB}" destId="{7D79D8BC-4F1A-43CA-BD9B-7DE326722E2F}" srcOrd="0" destOrd="0" parTransId="{D8F921C9-3CE9-49C8-BDD4-791954FF7A8F}" sibTransId="{EA6FD8C3-9AEA-4367-86A1-2D830CF4C3E9}"/>
    <dgm:cxn modelId="{0A5F958F-F103-4346-9C41-58834A62E759}" type="presOf" srcId="{00E421BD-4A5F-400F-B967-D38FA5495CF5}" destId="{8A61AA09-D156-4A51-9B70-3DB146341D14}" srcOrd="0" destOrd="0" presId="urn:microsoft.com/office/officeart/2005/8/layout/hierarchy2"/>
    <dgm:cxn modelId="{52ECD902-5B07-4EC2-8834-D93375B50CBD}" type="presOf" srcId="{1665AB17-9531-45D7-B4FE-3FE067E6AD75}" destId="{BF947E86-5852-4E72-AD62-1CD9018122CB}" srcOrd="0"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4C5E1ED5-CA04-48BD-AA6A-FDED97D8360C}" type="presOf" srcId="{1F5E5C76-45C3-4F9E-9612-58CC3ED5EA90}" destId="{BA695313-BCFB-459B-9633-8BD4957805B4}" srcOrd="0" destOrd="0" presId="urn:microsoft.com/office/officeart/2005/8/layout/hierarchy2"/>
    <dgm:cxn modelId="{E85C10AE-374E-4DE6-B5F9-61F13C259DCF}" type="presOf" srcId="{FAFBE76F-1068-4170-B2A6-17E3488C65A7}" destId="{0B6FF0FA-A25A-4248-A70E-4A93E34CD8C2}" srcOrd="1" destOrd="0" presId="urn:microsoft.com/office/officeart/2005/8/layout/hierarchy2"/>
    <dgm:cxn modelId="{0FDFEAB5-402C-4658-90C7-F453540AD3E1}" type="presOf" srcId="{5802B92A-61B5-4ECA-858C-3F3D14D6BA2C}" destId="{99270028-9A81-42CB-8C10-67FE0E3F7BF8}" srcOrd="0" destOrd="0" presId="urn:microsoft.com/office/officeart/2005/8/layout/hierarchy2"/>
    <dgm:cxn modelId="{7AF131A5-DEBC-4B7E-900E-860EEA7C747E}" srcId="{41107DF7-0719-4AF9-BA6E-CC733E63BF28}" destId="{3AFC0DE5-521E-481C-9BCE-70F6987269CC}" srcOrd="1" destOrd="0" parTransId="{A0392CB3-E530-4043-B65A-AE775FD3E0A7}" sibTransId="{5F485F32-F320-4E32-AAE2-ADAB29DAC947}"/>
    <dgm:cxn modelId="{943BFBC6-483B-46A4-9DBB-86700F43B436}" type="presOf" srcId="{1D45D5BB-C0B5-4200-9BD9-C0D89287DE00}" destId="{6D46F764-5E21-4C32-9221-C7CCA8E91BD9}"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A1F29D6B-2997-45C3-81EF-A509FD994F59}" srcId="{1D45D5BB-C0B5-4200-9BD9-C0D89287DE00}" destId="{0880014E-766A-461B-B3A6-31D45E6AB643}" srcOrd="1" destOrd="0" parTransId="{4FAA63A4-DD2D-4760-90F5-9D4DF6E1630B}" sibTransId="{46C4DC40-4524-4F4B-AC20-8F6B8D38A61E}"/>
    <dgm:cxn modelId="{B8C39B46-50FF-4084-979B-C6F1FF7EE639}" type="presOf" srcId="{8F36457C-8BF9-4A97-A77E-623A79863BC8}" destId="{E346E21D-C2C4-40BB-A9F9-BCD4431252D8}"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860A93EE-AFB4-413D-8771-5B116CFE2646}" type="presOf" srcId="{1ACE6E93-A386-46C7-8573-2094985A49B8}" destId="{DB889BDA-821A-4067-A265-DEA7787FB70F}" srcOrd="1"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0E830BAD-317D-4810-B09E-14FB6C084A05}" srcId="{2524B2D1-DFE9-4DEB-8343-60CE6BC1D277}" destId="{A6CEF7DD-8248-455C-A192-8083509BB2C7}" srcOrd="1" destOrd="0" parTransId="{B658F85D-AD3B-4951-A71E-89BB950CA910}" sibTransId="{AF8E3E13-781B-422A-97AD-0CA7DB89A3E3}"/>
    <dgm:cxn modelId="{4CB8AE2D-57F5-4D95-A2BF-71C3FFDB066E}" type="presOf" srcId="{4DAD0EEC-0A50-4773-A2F4-57C058E2E6AA}" destId="{0334862E-B394-432F-BDEE-9795D8757DCC}" srcOrd="1" destOrd="0" presId="urn:microsoft.com/office/officeart/2005/8/layout/hierarchy2"/>
    <dgm:cxn modelId="{97CC435E-5925-42CD-9AF5-359820E931CB}" srcId="{26359102-1B25-42C5-8C5D-FF97D2399FD3}" destId="{389B54C1-D7C2-4E2E-BDAE-0FE0AF9A5089}" srcOrd="1" destOrd="0" parTransId="{55D143C5-506C-48D7-AFE1-0DA5A5F9CDED}" sibTransId="{83D8FC00-0A1E-43B9-99BE-608AA31DFE1C}"/>
    <dgm:cxn modelId="{21EE7F37-FB63-4E7A-984F-28FDE55F2DED}" type="presOf" srcId="{2524B2D1-DFE9-4DEB-8343-60CE6BC1D277}" destId="{804BA52C-8B84-43E0-A45C-B118833969E7}"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6421C35F-422D-46E4-8AF1-6F81FB781639}" srcId="{24E4298F-F12A-45D8-A0CF-643795DF5056}" destId="{BA80A1AF-10E5-470D-88BE-C88764A5A267}" srcOrd="1" destOrd="0" parTransId="{2465639D-DDBE-4780-9905-DFE628A28CD2}" sibTransId="{598ADA70-6B08-4F10-832C-CC6C0D7C8E77}"/>
    <dgm:cxn modelId="{C2510FA0-9635-4CE5-901D-1A5745FDC5A2}" type="presOf" srcId="{2CFF38A8-DFBD-4F63-BCA4-33B4AAB5FA5C}" destId="{CDED79A8-79DC-4705-A9C8-DE0C606D1641}" srcOrd="0"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7CD7CFDA-E83C-424F-8FB3-388F2E51C5B0}" type="presOf" srcId="{D2C71C0E-B631-4E4E-AAE9-D3EFF22747B2}" destId="{47CB40FE-75FD-4E2D-B1E8-151E8F8A56D7}" srcOrd="0" destOrd="0" presId="urn:microsoft.com/office/officeart/2005/8/layout/hierarchy2"/>
    <dgm:cxn modelId="{4B6C12AA-7987-4A5D-9F46-35AC8C1E44C6}" type="presOf" srcId="{D78F4B8F-CFEA-49C9-AF38-A456CA3EEBFC}" destId="{3A0FACC9-C054-4F70-950A-7D2F8388BD10}"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E0899156-FBC8-4224-AF8B-F4DC6DC28647}" type="presOf" srcId="{EF052FF7-5CE3-4D98-A912-9D67AF739BF7}" destId="{14311C9B-010B-4349-A563-37A3A854C609}" srcOrd="1"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9344D61-D797-4153-AE86-61F414AA90F1}" type="presOf" srcId="{9B50C3A8-E7E8-43AB-8D7B-D5F4C9BD2ED5}" destId="{F040EF1A-B0CE-4B78-BC11-03E774BA50E3}" srcOrd="1" destOrd="0" presId="urn:microsoft.com/office/officeart/2005/8/layout/hierarchy2"/>
    <dgm:cxn modelId="{B19BC605-53E7-401F-8A6F-D9477AE0829F}" type="presOf" srcId="{AAA625D8-ADC3-45F9-8AEF-0BF6921303C6}" destId="{B5BA41D4-0E1C-49B1-892D-FC6E724AC227}" srcOrd="1"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2E12A06F-6759-4952-BB40-7E2F0F9EFA5B}" type="presOf" srcId="{DF96D8D1-317B-423E-9071-C0138DAA1426}" destId="{1F9174BA-B087-4083-85D3-EC7A003F6EC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50CEAC8B-0FB9-43A5-AA1A-68EBE0663DF8}" type="presOf" srcId="{BA2FE9FB-E9D1-4DFA-A67B-DA258BA97613}" destId="{DB32F134-75F2-412E-92BF-80FB4CF47496}" srcOrd="0" destOrd="0" presId="urn:microsoft.com/office/officeart/2005/8/layout/hierarchy2"/>
    <dgm:cxn modelId="{D6DE76BD-7A36-4610-B529-21A46C829C16}" type="presOf" srcId="{2465639D-DDBE-4780-9905-DFE628A28CD2}" destId="{9CD10A6D-12AB-4099-8111-13CFE3C72E99}" srcOrd="0" destOrd="0" presId="urn:microsoft.com/office/officeart/2005/8/layout/hierarchy2"/>
    <dgm:cxn modelId="{6529025F-DA37-4076-8892-D8C7F6D0F055}" type="presOf" srcId="{34BAD4DF-F883-4E17-B72D-9E00C1E4CF4F}" destId="{786D1272-F815-4F12-9242-C4160B6ACA7E}"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BD6E108A-1C84-4224-82E9-BFB517AFEB80}" srcId="{53C6C77E-F23F-416F-87B3-D247CC3D8B92}" destId="{DAEEBF6A-1A0C-49B7-9ABD-A229A275B81B}" srcOrd="0" destOrd="0" parTransId="{5693CF0B-4E01-47AC-B066-DD4707A75F15}" sibTransId="{3A5F90ED-65E3-4B27-B8F4-E50AEC78C4A0}"/>
    <dgm:cxn modelId="{D4ADB9B0-4903-42C1-B4DF-4B9B9B23E33D}" srcId="{16B92FBE-B1DB-45FC-9D1F-B1674E192043}" destId="{41107DF7-0719-4AF9-BA6E-CC733E63BF28}" srcOrd="1" destOrd="0" parTransId="{8EA647DB-3A74-486F-B9E2-7CC41C13DA30}" sibTransId="{29739235-2F40-45F4-A499-F4F46D5B43B8}"/>
    <dgm:cxn modelId="{85DE8957-55E8-4D88-93B5-4FA009BBAA61}" srcId="{FCB3930C-27CE-4710-9239-41111BDBBEA9}" destId="{0A87199D-622C-4768-A890-6CAABDB473ED}" srcOrd="0" destOrd="0" parTransId="{2CFF38A8-DFBD-4F63-BCA4-33B4AAB5FA5C}" sibTransId="{0E9B7121-CE8B-4273-A526-4B6D28BD6FF0}"/>
    <dgm:cxn modelId="{58F57BCA-37BB-4AC9-8B55-6C6951A9BC00}" type="presOf" srcId="{1F5E5C76-45C3-4F9E-9612-58CC3ED5EA90}" destId="{801886B4-FC09-4C4A-A482-171BFEC8D53D}" srcOrd="1" destOrd="0" presId="urn:microsoft.com/office/officeart/2005/8/layout/hierarchy2"/>
    <dgm:cxn modelId="{3BA58523-31F7-4F04-9BD3-7D5288FDF63F}" type="presOf" srcId="{38F6D37E-F30B-4314-A40B-C24DDAC3F022}" destId="{35EBA24D-F915-43C2-ADE2-39D7CA80B303}" srcOrd="1"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751AD841-C7E4-4E04-86B6-E7CB3320439C}" type="presOf" srcId="{D9C40226-BC20-4485-8DDE-52B7D9FD0AEA}" destId="{E03E8BBA-0E9F-41F2-BD0B-DA466C86FB3A}" srcOrd="0"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t>
        <a:bodyPr/>
        <a:lstStyle/>
        <a:p>
          <a:endParaRPr lang="en-US"/>
        </a:p>
      </dgm:t>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t>
        <a:bodyPr/>
        <a:lstStyle/>
        <a:p>
          <a:endParaRPr lang="en-US"/>
        </a:p>
      </dgm:t>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t>
        <a:bodyPr/>
        <a:lstStyle/>
        <a:p>
          <a:endParaRPr lang="en-US"/>
        </a:p>
      </dgm:t>
    </dgm:pt>
    <dgm:pt modelId="{DB889BDA-821A-4067-A265-DEA7787FB70F}" type="pres">
      <dgm:prSet presAssocID="{1ACE6E93-A386-46C7-8573-2094985A49B8}" presName="connTx" presStyleLbl="parChTrans1D2" presStyleIdx="0" presStyleCnt="4"/>
      <dgm:spPr/>
      <dgm:t>
        <a:bodyPr/>
        <a:lstStyle/>
        <a:p>
          <a:endParaRPr lang="en-US"/>
        </a:p>
      </dgm:t>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t>
        <a:bodyPr/>
        <a:lstStyle/>
        <a:p>
          <a:endParaRPr lang="en-US"/>
        </a:p>
      </dgm:t>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t>
        <a:bodyPr/>
        <a:lstStyle/>
        <a:p>
          <a:endParaRPr lang="en-US"/>
        </a:p>
      </dgm:t>
    </dgm:pt>
    <dgm:pt modelId="{7C8ADE71-1B1E-47A0-B816-E782C133B427}" type="pres">
      <dgm:prSet presAssocID="{00E421BD-4A5F-400F-B967-D38FA5495CF5}" presName="connTx" presStyleLbl="parChTrans1D3" presStyleIdx="0" presStyleCnt="8"/>
      <dgm:spPr/>
      <dgm:t>
        <a:bodyPr/>
        <a:lstStyle/>
        <a:p>
          <a:endParaRPr lang="en-US"/>
        </a:p>
      </dgm:t>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t>
        <a:bodyPr/>
        <a:lstStyle/>
        <a:p>
          <a:endParaRPr lang="en-US"/>
        </a:p>
      </dgm:t>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t>
        <a:bodyPr/>
        <a:lstStyle/>
        <a:p>
          <a:endParaRPr lang="en-US"/>
        </a:p>
      </dgm:t>
    </dgm:pt>
    <dgm:pt modelId="{3AFFB39B-7D0E-4796-8127-D9822C242F82}" type="pres">
      <dgm:prSet presAssocID="{2E26ADCF-CD47-42EA-AF54-4555B17CFF9E}" presName="connTx" presStyleLbl="parChTrans1D4" presStyleIdx="0" presStyleCnt="48"/>
      <dgm:spPr/>
      <dgm:t>
        <a:bodyPr/>
        <a:lstStyle/>
        <a:p>
          <a:endParaRPr lang="en-US"/>
        </a:p>
      </dgm:t>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t>
        <a:bodyPr/>
        <a:lstStyle/>
        <a:p>
          <a:endParaRPr lang="en-US"/>
        </a:p>
      </dgm:t>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t>
        <a:bodyPr/>
        <a:lstStyle/>
        <a:p>
          <a:endParaRPr lang="en-US"/>
        </a:p>
      </dgm:t>
    </dgm:pt>
    <dgm:pt modelId="{4C5EAE8A-A3AB-4175-B25C-68915BFD8DF4}" type="pres">
      <dgm:prSet presAssocID="{055CD86D-6EDF-4D38-8947-E64B4CCAE4C4}" presName="connTx" presStyleLbl="parChTrans1D4" presStyleIdx="1" presStyleCnt="48"/>
      <dgm:spPr/>
      <dgm:t>
        <a:bodyPr/>
        <a:lstStyle/>
        <a:p>
          <a:endParaRPr lang="en-US"/>
        </a:p>
      </dgm:t>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t>
        <a:bodyPr/>
        <a:lstStyle/>
        <a:p>
          <a:endParaRPr lang="en-US"/>
        </a:p>
      </dgm:t>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t>
        <a:bodyPr/>
        <a:lstStyle/>
        <a:p>
          <a:endParaRPr lang="en-US"/>
        </a:p>
      </dgm:t>
    </dgm:pt>
    <dgm:pt modelId="{0240F91C-408A-4F9E-809D-E2366E44F1D8}" type="pres">
      <dgm:prSet presAssocID="{D72B1103-D228-480A-B0F0-8FD240817596}" presName="connTx" presStyleLbl="parChTrans1D4" presStyleIdx="2" presStyleCnt="48"/>
      <dgm:spPr/>
      <dgm:t>
        <a:bodyPr/>
        <a:lstStyle/>
        <a:p>
          <a:endParaRPr lang="en-US"/>
        </a:p>
      </dgm:t>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t>
        <a:bodyPr/>
        <a:lstStyle/>
        <a:p>
          <a:endParaRPr lang="en-US"/>
        </a:p>
      </dgm:t>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t>
        <a:bodyPr/>
        <a:lstStyle/>
        <a:p>
          <a:endParaRPr lang="en-US"/>
        </a:p>
      </dgm:t>
    </dgm:pt>
    <dgm:pt modelId="{18F70EFE-A2FC-48E8-9B1E-844E1CA1A58F}" type="pres">
      <dgm:prSet presAssocID="{F95DA0E7-E259-45E1-AEC2-E767BBF014BD}" presName="connTx" presStyleLbl="parChTrans1D4" presStyleIdx="3" presStyleCnt="48"/>
      <dgm:spPr/>
      <dgm:t>
        <a:bodyPr/>
        <a:lstStyle/>
        <a:p>
          <a:endParaRPr lang="en-US"/>
        </a:p>
      </dgm:t>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t>
        <a:bodyPr/>
        <a:lstStyle/>
        <a:p>
          <a:endParaRPr lang="en-US"/>
        </a:p>
      </dgm:t>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t>
        <a:bodyPr/>
        <a:lstStyle/>
        <a:p>
          <a:endParaRPr lang="en-US"/>
        </a:p>
      </dgm:t>
    </dgm:pt>
    <dgm:pt modelId="{BA27792E-5215-472F-97E5-B2408AAA0097}" type="pres">
      <dgm:prSet presAssocID="{63C57553-E22F-4893-925E-4BCDC5573D96}" presName="connTx" presStyleLbl="parChTrans1D4" presStyleIdx="4" presStyleCnt="48"/>
      <dgm:spPr/>
      <dgm:t>
        <a:bodyPr/>
        <a:lstStyle/>
        <a:p>
          <a:endParaRPr lang="en-US"/>
        </a:p>
      </dgm:t>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t>
        <a:bodyPr/>
        <a:lstStyle/>
        <a:p>
          <a:endParaRPr lang="en-US"/>
        </a:p>
      </dgm:t>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t>
        <a:bodyPr/>
        <a:lstStyle/>
        <a:p>
          <a:endParaRPr lang="en-US"/>
        </a:p>
      </dgm:t>
    </dgm:pt>
    <dgm:pt modelId="{6CCE0B80-79A2-4FF4-AE80-ECC7865695C4}" type="pres">
      <dgm:prSet presAssocID="{55D143C5-506C-48D7-AFE1-0DA5A5F9CDED}" presName="connTx" presStyleLbl="parChTrans1D4" presStyleIdx="5" presStyleCnt="48"/>
      <dgm:spPr/>
      <dgm:t>
        <a:bodyPr/>
        <a:lstStyle/>
        <a:p>
          <a:endParaRPr lang="en-US"/>
        </a:p>
      </dgm:t>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t>
        <a:bodyPr/>
        <a:lstStyle/>
        <a:p>
          <a:endParaRPr lang="en-US"/>
        </a:p>
      </dgm:t>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t>
        <a:bodyPr/>
        <a:lstStyle/>
        <a:p>
          <a:endParaRPr lang="en-US"/>
        </a:p>
      </dgm:t>
    </dgm:pt>
    <dgm:pt modelId="{BBE05A01-F6EA-486F-8973-87213CD9B78B}" type="pres">
      <dgm:prSet presAssocID="{3276763F-A253-44E8-9F42-AE169E7E7992}" presName="connTx" presStyleLbl="parChTrans1D3" presStyleIdx="1" presStyleCnt="8"/>
      <dgm:spPr/>
      <dgm:t>
        <a:bodyPr/>
        <a:lstStyle/>
        <a:p>
          <a:endParaRPr lang="en-US"/>
        </a:p>
      </dgm:t>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t>
        <a:bodyPr/>
        <a:lstStyle/>
        <a:p>
          <a:endParaRPr lang="en-US"/>
        </a:p>
      </dgm:t>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t>
        <a:bodyPr/>
        <a:lstStyle/>
        <a:p>
          <a:endParaRPr lang="en-US"/>
        </a:p>
      </dgm:t>
    </dgm:pt>
    <dgm:pt modelId="{EFFFE82E-70D8-4E33-96DE-87B15D54B902}" type="pres">
      <dgm:prSet presAssocID="{168B85F2-5BD5-4420-91FC-9A1CECDD77BC}" presName="connTx" presStyleLbl="parChTrans1D4" presStyleIdx="6" presStyleCnt="48"/>
      <dgm:spPr/>
      <dgm:t>
        <a:bodyPr/>
        <a:lstStyle/>
        <a:p>
          <a:endParaRPr lang="en-US"/>
        </a:p>
      </dgm:t>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t>
        <a:bodyPr/>
        <a:lstStyle/>
        <a:p>
          <a:endParaRPr lang="en-US"/>
        </a:p>
      </dgm:t>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t>
        <a:bodyPr/>
        <a:lstStyle/>
        <a:p>
          <a:endParaRPr lang="en-US"/>
        </a:p>
      </dgm:t>
    </dgm:pt>
    <dgm:pt modelId="{35EBA24D-F915-43C2-ADE2-39D7CA80B303}" type="pres">
      <dgm:prSet presAssocID="{38F6D37E-F30B-4314-A40B-C24DDAC3F022}" presName="connTx" presStyleLbl="parChTrans1D4" presStyleIdx="7" presStyleCnt="48"/>
      <dgm:spPr/>
      <dgm:t>
        <a:bodyPr/>
        <a:lstStyle/>
        <a:p>
          <a:endParaRPr lang="en-US"/>
        </a:p>
      </dgm:t>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t>
        <a:bodyPr/>
        <a:lstStyle/>
        <a:p>
          <a:endParaRPr lang="en-US"/>
        </a:p>
      </dgm:t>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t>
        <a:bodyPr/>
        <a:lstStyle/>
        <a:p>
          <a:endParaRPr lang="en-US"/>
        </a:p>
      </dgm:t>
    </dgm:pt>
    <dgm:pt modelId="{D040F909-B3DD-4219-9CE8-65FC36D45752}" type="pres">
      <dgm:prSet presAssocID="{1665AB17-9531-45D7-B4FE-3FE067E6AD75}" presName="connTx" presStyleLbl="parChTrans1D4" presStyleIdx="8" presStyleCnt="48"/>
      <dgm:spPr/>
      <dgm:t>
        <a:bodyPr/>
        <a:lstStyle/>
        <a:p>
          <a:endParaRPr lang="en-US"/>
        </a:p>
      </dgm:t>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t>
        <a:bodyPr/>
        <a:lstStyle/>
        <a:p>
          <a:endParaRPr lang="en-US"/>
        </a:p>
      </dgm:t>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t>
        <a:bodyPr/>
        <a:lstStyle/>
        <a:p>
          <a:endParaRPr lang="en-US"/>
        </a:p>
      </dgm:t>
    </dgm:pt>
    <dgm:pt modelId="{0F2172B0-C535-4107-BA8F-0B80B2162EC7}" type="pres">
      <dgm:prSet presAssocID="{2465639D-DDBE-4780-9905-DFE628A28CD2}" presName="connTx" presStyleLbl="parChTrans1D4" presStyleIdx="9" presStyleCnt="48"/>
      <dgm:spPr/>
      <dgm:t>
        <a:bodyPr/>
        <a:lstStyle/>
        <a:p>
          <a:endParaRPr lang="en-US"/>
        </a:p>
      </dgm:t>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t>
        <a:bodyPr/>
        <a:lstStyle/>
        <a:p>
          <a:endParaRPr lang="en-US"/>
        </a:p>
      </dgm:t>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t>
        <a:bodyPr/>
        <a:lstStyle/>
        <a:p>
          <a:endParaRPr lang="en-US"/>
        </a:p>
      </dgm:t>
    </dgm:pt>
    <dgm:pt modelId="{0334862E-B394-432F-BDEE-9795D8757DCC}" type="pres">
      <dgm:prSet presAssocID="{4DAD0EEC-0A50-4773-A2F4-57C058E2E6AA}" presName="connTx" presStyleLbl="parChTrans1D4" presStyleIdx="10" presStyleCnt="48"/>
      <dgm:spPr/>
      <dgm:t>
        <a:bodyPr/>
        <a:lstStyle/>
        <a:p>
          <a:endParaRPr lang="en-US"/>
        </a:p>
      </dgm:t>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t>
        <a:bodyPr/>
        <a:lstStyle/>
        <a:p>
          <a:endParaRPr lang="en-US"/>
        </a:p>
      </dgm:t>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t>
        <a:bodyPr/>
        <a:lstStyle/>
        <a:p>
          <a:endParaRPr lang="en-US"/>
        </a:p>
      </dgm:t>
    </dgm:pt>
    <dgm:pt modelId="{68D246B7-84A4-4944-88F5-7321AEBBD0B1}" type="pres">
      <dgm:prSet presAssocID="{336F5A71-5B8F-4B2C-AB6C-9C2AE48E2837}" presName="connTx" presStyleLbl="parChTrans1D4" presStyleIdx="11" presStyleCnt="48"/>
      <dgm:spPr/>
      <dgm:t>
        <a:bodyPr/>
        <a:lstStyle/>
        <a:p>
          <a:endParaRPr lang="en-US"/>
        </a:p>
      </dgm:t>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t>
        <a:bodyPr/>
        <a:lstStyle/>
        <a:p>
          <a:endParaRPr lang="en-US"/>
        </a:p>
      </dgm:t>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t>
        <a:bodyPr/>
        <a:lstStyle/>
        <a:p>
          <a:endParaRPr lang="en-US"/>
        </a:p>
      </dgm:t>
    </dgm:pt>
    <dgm:pt modelId="{B5BA41D4-0E1C-49B1-892D-FC6E724AC227}" type="pres">
      <dgm:prSet presAssocID="{AAA625D8-ADC3-45F9-8AEF-0BF6921303C6}" presName="connTx" presStyleLbl="parChTrans1D2" presStyleIdx="1" presStyleCnt="4"/>
      <dgm:spPr/>
      <dgm:t>
        <a:bodyPr/>
        <a:lstStyle/>
        <a:p>
          <a:endParaRPr lang="en-US"/>
        </a:p>
      </dgm:t>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t>
        <a:bodyPr/>
        <a:lstStyle/>
        <a:p>
          <a:endParaRPr lang="en-US"/>
        </a:p>
      </dgm:t>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t>
        <a:bodyPr/>
        <a:lstStyle/>
        <a:p>
          <a:endParaRPr lang="en-US"/>
        </a:p>
      </dgm:t>
    </dgm:pt>
    <dgm:pt modelId="{9594D20B-37D5-4147-AB2B-76A64008C1FE}" type="pres">
      <dgm:prSet presAssocID="{2CFF38A8-DFBD-4F63-BCA4-33B4AAB5FA5C}" presName="connTx" presStyleLbl="parChTrans1D3" presStyleIdx="2" presStyleCnt="8"/>
      <dgm:spPr/>
      <dgm:t>
        <a:bodyPr/>
        <a:lstStyle/>
        <a:p>
          <a:endParaRPr lang="en-US"/>
        </a:p>
      </dgm:t>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t>
        <a:bodyPr/>
        <a:lstStyle/>
        <a:p>
          <a:endParaRPr lang="en-US"/>
        </a:p>
      </dgm:t>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t>
        <a:bodyPr/>
        <a:lstStyle/>
        <a:p>
          <a:endParaRPr lang="en-US"/>
        </a:p>
      </dgm:t>
    </dgm:pt>
    <dgm:pt modelId="{B7D657B8-9131-4011-AAC6-B841D7087EC5}" type="pres">
      <dgm:prSet presAssocID="{59F9676D-AF77-4928-A469-E1843D15619A}" presName="connTx" presStyleLbl="parChTrans1D4" presStyleIdx="12" presStyleCnt="48"/>
      <dgm:spPr/>
      <dgm:t>
        <a:bodyPr/>
        <a:lstStyle/>
        <a:p>
          <a:endParaRPr lang="en-US"/>
        </a:p>
      </dgm:t>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t>
        <a:bodyPr/>
        <a:lstStyle/>
        <a:p>
          <a:endParaRPr lang="en-US"/>
        </a:p>
      </dgm:t>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t>
        <a:bodyPr/>
        <a:lstStyle/>
        <a:p>
          <a:endParaRPr lang="en-US"/>
        </a:p>
      </dgm:t>
    </dgm:pt>
    <dgm:pt modelId="{031773B0-5CBA-4FDA-8910-0C9BD1E518C4}" type="pres">
      <dgm:prSet presAssocID="{AB4578A7-F7C8-4BD9-850B-EEF53C43816F}" presName="connTx" presStyleLbl="parChTrans1D4" presStyleIdx="13" presStyleCnt="48"/>
      <dgm:spPr/>
      <dgm:t>
        <a:bodyPr/>
        <a:lstStyle/>
        <a:p>
          <a:endParaRPr lang="en-US"/>
        </a:p>
      </dgm:t>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t>
        <a:bodyPr/>
        <a:lstStyle/>
        <a:p>
          <a:endParaRPr lang="en-US"/>
        </a:p>
      </dgm:t>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t>
        <a:bodyPr/>
        <a:lstStyle/>
        <a:p>
          <a:endParaRPr lang="en-US"/>
        </a:p>
      </dgm:t>
    </dgm:pt>
    <dgm:pt modelId="{E8452BBA-9BB8-4588-A97D-28F09EC2770A}" type="pres">
      <dgm:prSet presAssocID="{947AF5E0-F9E3-4556-9FD1-CE71904B35CD}" presName="connTx" presStyleLbl="parChTrans1D4" presStyleIdx="14" presStyleCnt="48"/>
      <dgm:spPr/>
      <dgm:t>
        <a:bodyPr/>
        <a:lstStyle/>
        <a:p>
          <a:endParaRPr lang="en-US"/>
        </a:p>
      </dgm:t>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t>
        <a:bodyPr/>
        <a:lstStyle/>
        <a:p>
          <a:endParaRPr lang="en-US"/>
        </a:p>
      </dgm:t>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t>
        <a:bodyPr/>
        <a:lstStyle/>
        <a:p>
          <a:endParaRPr lang="en-US"/>
        </a:p>
      </dgm:t>
    </dgm:pt>
    <dgm:pt modelId="{801886B4-FC09-4C4A-A482-171BFEC8D53D}" type="pres">
      <dgm:prSet presAssocID="{1F5E5C76-45C3-4F9E-9612-58CC3ED5EA90}" presName="connTx" presStyleLbl="parChTrans1D4" presStyleIdx="15" presStyleCnt="48"/>
      <dgm:spPr/>
      <dgm:t>
        <a:bodyPr/>
        <a:lstStyle/>
        <a:p>
          <a:endParaRPr lang="en-US"/>
        </a:p>
      </dgm:t>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t>
        <a:bodyPr/>
        <a:lstStyle/>
        <a:p>
          <a:endParaRPr lang="en-US"/>
        </a:p>
      </dgm:t>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t>
        <a:bodyPr/>
        <a:lstStyle/>
        <a:p>
          <a:endParaRPr lang="en-US"/>
        </a:p>
      </dgm:t>
    </dgm:pt>
    <dgm:pt modelId="{16C22E92-9CAC-4F38-A1BF-E535896475DA}" type="pres">
      <dgm:prSet presAssocID="{1CA22859-1463-41EA-A331-327A8EA5D4F4}" presName="connTx" presStyleLbl="parChTrans1D4" presStyleIdx="16" presStyleCnt="48"/>
      <dgm:spPr/>
      <dgm:t>
        <a:bodyPr/>
        <a:lstStyle/>
        <a:p>
          <a:endParaRPr lang="en-US"/>
        </a:p>
      </dgm:t>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t>
        <a:bodyPr/>
        <a:lstStyle/>
        <a:p>
          <a:endParaRPr lang="en-US"/>
        </a:p>
      </dgm:t>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t>
        <a:bodyPr/>
        <a:lstStyle/>
        <a:p>
          <a:endParaRPr lang="en-US"/>
        </a:p>
      </dgm:t>
    </dgm:pt>
    <dgm:pt modelId="{24D5D1B0-ECA0-4571-B1B1-7004340E8672}" type="pres">
      <dgm:prSet presAssocID="{FD00F37A-B0E5-40A1-B9E5-AB4BFC575753}" presName="connTx" presStyleLbl="parChTrans1D4" presStyleIdx="17" presStyleCnt="48"/>
      <dgm:spPr/>
      <dgm:t>
        <a:bodyPr/>
        <a:lstStyle/>
        <a:p>
          <a:endParaRPr lang="en-US"/>
        </a:p>
      </dgm:t>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t>
        <a:bodyPr/>
        <a:lstStyle/>
        <a:p>
          <a:endParaRPr lang="en-US"/>
        </a:p>
      </dgm:t>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t>
        <a:bodyPr/>
        <a:lstStyle/>
        <a:p>
          <a:endParaRPr lang="en-US"/>
        </a:p>
      </dgm:t>
    </dgm:pt>
    <dgm:pt modelId="{05F995AB-629F-40DE-AAD1-93C4FE2A02FB}" type="pres">
      <dgm:prSet presAssocID="{4A5C6F28-DEF4-4AD8-B2E6-66663A712020}" presName="connTx" presStyleLbl="parChTrans1D3" presStyleIdx="3" presStyleCnt="8"/>
      <dgm:spPr/>
      <dgm:t>
        <a:bodyPr/>
        <a:lstStyle/>
        <a:p>
          <a:endParaRPr lang="en-US"/>
        </a:p>
      </dgm:t>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t>
        <a:bodyPr/>
        <a:lstStyle/>
        <a:p>
          <a:endParaRPr lang="en-US"/>
        </a:p>
      </dgm:t>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t>
        <a:bodyPr/>
        <a:lstStyle/>
        <a:p>
          <a:endParaRPr lang="en-US"/>
        </a:p>
      </dgm:t>
    </dgm:pt>
    <dgm:pt modelId="{2135A45A-0654-4FE6-9A13-29D89E45DDF6}" type="pres">
      <dgm:prSet presAssocID="{D2C71C0E-B631-4E4E-AAE9-D3EFF22747B2}" presName="connTx" presStyleLbl="parChTrans1D4" presStyleIdx="18" presStyleCnt="48"/>
      <dgm:spPr/>
      <dgm:t>
        <a:bodyPr/>
        <a:lstStyle/>
        <a:p>
          <a:endParaRPr lang="en-US"/>
        </a:p>
      </dgm:t>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t>
        <a:bodyPr/>
        <a:lstStyle/>
        <a:p>
          <a:endParaRPr lang="en-US"/>
        </a:p>
      </dgm:t>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t>
        <a:bodyPr/>
        <a:lstStyle/>
        <a:p>
          <a:endParaRPr lang="en-US"/>
        </a:p>
      </dgm:t>
    </dgm:pt>
    <dgm:pt modelId="{CD50F509-5787-42F5-9D94-0F0929750A0D}" type="pres">
      <dgm:prSet presAssocID="{5693CF0B-4E01-47AC-B066-DD4707A75F15}" presName="connTx" presStyleLbl="parChTrans1D4" presStyleIdx="19" presStyleCnt="48"/>
      <dgm:spPr/>
      <dgm:t>
        <a:bodyPr/>
        <a:lstStyle/>
        <a:p>
          <a:endParaRPr lang="en-US"/>
        </a:p>
      </dgm:t>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t>
        <a:bodyPr/>
        <a:lstStyle/>
        <a:p>
          <a:endParaRPr lang="en-US"/>
        </a:p>
      </dgm:t>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t>
        <a:bodyPr/>
        <a:lstStyle/>
        <a:p>
          <a:endParaRPr lang="en-US"/>
        </a:p>
      </dgm:t>
    </dgm:pt>
    <dgm:pt modelId="{CAB9A716-A841-43E5-8931-F66CA406EFDA}" type="pres">
      <dgm:prSet presAssocID="{DF96D8D1-317B-423E-9071-C0138DAA1426}" presName="connTx" presStyleLbl="parChTrans1D4" presStyleIdx="20" presStyleCnt="48"/>
      <dgm:spPr/>
      <dgm:t>
        <a:bodyPr/>
        <a:lstStyle/>
        <a:p>
          <a:endParaRPr lang="en-US"/>
        </a:p>
      </dgm:t>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t>
        <a:bodyPr/>
        <a:lstStyle/>
        <a:p>
          <a:endParaRPr lang="en-US"/>
        </a:p>
      </dgm:t>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t>
        <a:bodyPr/>
        <a:lstStyle/>
        <a:p>
          <a:endParaRPr lang="en-US"/>
        </a:p>
      </dgm:t>
    </dgm:pt>
    <dgm:pt modelId="{7A4807D1-1A74-488D-A721-D274BE7DA0CB}" type="pres">
      <dgm:prSet presAssocID="{3249609A-2CAE-4156-A6F6-B773761A12BE}" presName="connTx" presStyleLbl="parChTrans1D4" presStyleIdx="21" presStyleCnt="48"/>
      <dgm:spPr/>
      <dgm:t>
        <a:bodyPr/>
        <a:lstStyle/>
        <a:p>
          <a:endParaRPr lang="en-US"/>
        </a:p>
      </dgm:t>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t>
        <a:bodyPr/>
        <a:lstStyle/>
        <a:p>
          <a:endParaRPr lang="en-US"/>
        </a:p>
      </dgm:t>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t>
        <a:bodyPr/>
        <a:lstStyle/>
        <a:p>
          <a:endParaRPr lang="en-US"/>
        </a:p>
      </dgm:t>
    </dgm:pt>
    <dgm:pt modelId="{BE25092E-8814-42C7-B586-33164491A097}" type="pres">
      <dgm:prSet presAssocID="{2FA3A117-1D10-4C1A-B1D9-40E43439513B}" presName="connTx" presStyleLbl="parChTrans1D4" presStyleIdx="22" presStyleCnt="48"/>
      <dgm:spPr/>
      <dgm:t>
        <a:bodyPr/>
        <a:lstStyle/>
        <a:p>
          <a:endParaRPr lang="en-US"/>
        </a:p>
      </dgm:t>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t>
        <a:bodyPr/>
        <a:lstStyle/>
        <a:p>
          <a:endParaRPr lang="en-US"/>
        </a:p>
      </dgm:t>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t>
        <a:bodyPr/>
        <a:lstStyle/>
        <a:p>
          <a:endParaRPr lang="en-US"/>
        </a:p>
      </dgm:t>
    </dgm:pt>
    <dgm:pt modelId="{0137375E-EC76-458D-9939-44BAFA4CE85E}" type="pres">
      <dgm:prSet presAssocID="{B658F85D-AD3B-4951-A71E-89BB950CA910}" presName="connTx" presStyleLbl="parChTrans1D4" presStyleIdx="23" presStyleCnt="48"/>
      <dgm:spPr/>
      <dgm:t>
        <a:bodyPr/>
        <a:lstStyle/>
        <a:p>
          <a:endParaRPr lang="en-US"/>
        </a:p>
      </dgm:t>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t>
        <a:bodyPr/>
        <a:lstStyle/>
        <a:p>
          <a:endParaRPr lang="en-US"/>
        </a:p>
      </dgm:t>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t>
        <a:bodyPr/>
        <a:lstStyle/>
        <a:p>
          <a:endParaRPr lang="en-US"/>
        </a:p>
      </dgm:t>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t>
        <a:bodyPr/>
        <a:lstStyle/>
        <a:p>
          <a:endParaRPr lang="en-US"/>
        </a:p>
      </dgm:t>
    </dgm:pt>
    <dgm:pt modelId="{0B6FF0FA-A25A-4248-A70E-4A93E34CD8C2}" type="pres">
      <dgm:prSet presAssocID="{FAFBE76F-1068-4170-B2A6-17E3488C65A7}" presName="connTx" presStyleLbl="parChTrans1D2" presStyleIdx="2" presStyleCnt="4"/>
      <dgm:spPr/>
      <dgm:t>
        <a:bodyPr/>
        <a:lstStyle/>
        <a:p>
          <a:endParaRPr lang="en-US"/>
        </a:p>
      </dgm:t>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t>
        <a:bodyPr/>
        <a:lstStyle/>
        <a:p>
          <a:endParaRPr lang="en-US"/>
        </a:p>
      </dgm:t>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t>
        <a:bodyPr/>
        <a:lstStyle/>
        <a:p>
          <a:endParaRPr lang="en-US"/>
        </a:p>
      </dgm:t>
    </dgm:pt>
    <dgm:pt modelId="{FFF3102F-B6DF-4865-8696-59E0E3891480}" type="pres">
      <dgm:prSet presAssocID="{037CD430-9A75-492A-8C43-0BD1A47B1E39}" presName="connTx" presStyleLbl="parChTrans1D3" presStyleIdx="4" presStyleCnt="8"/>
      <dgm:spPr/>
      <dgm:t>
        <a:bodyPr/>
        <a:lstStyle/>
        <a:p>
          <a:endParaRPr lang="en-US"/>
        </a:p>
      </dgm:t>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t>
        <a:bodyPr/>
        <a:lstStyle/>
        <a:p>
          <a:endParaRPr lang="en-US"/>
        </a:p>
      </dgm:t>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t>
        <a:bodyPr/>
        <a:lstStyle/>
        <a:p>
          <a:endParaRPr lang="en-US"/>
        </a:p>
      </dgm:t>
    </dgm:pt>
    <dgm:pt modelId="{F040EF1A-B0CE-4B78-BC11-03E774BA50E3}" type="pres">
      <dgm:prSet presAssocID="{9B50C3A8-E7E8-43AB-8D7B-D5F4C9BD2ED5}" presName="connTx" presStyleLbl="parChTrans1D4" presStyleIdx="24" presStyleCnt="48"/>
      <dgm:spPr/>
      <dgm:t>
        <a:bodyPr/>
        <a:lstStyle/>
        <a:p>
          <a:endParaRPr lang="en-US"/>
        </a:p>
      </dgm:t>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t>
        <a:bodyPr/>
        <a:lstStyle/>
        <a:p>
          <a:endParaRPr lang="en-US"/>
        </a:p>
      </dgm:t>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t>
        <a:bodyPr/>
        <a:lstStyle/>
        <a:p>
          <a:endParaRPr lang="en-US"/>
        </a:p>
      </dgm:t>
    </dgm:pt>
    <dgm:pt modelId="{73E1BA59-8E80-43E8-A3FC-7BBC4AEC957A}" type="pres">
      <dgm:prSet presAssocID="{DAAB4381-3C43-44D4-9014-03C54D15704C}" presName="connTx" presStyleLbl="parChTrans1D4" presStyleIdx="25" presStyleCnt="48"/>
      <dgm:spPr/>
      <dgm:t>
        <a:bodyPr/>
        <a:lstStyle/>
        <a:p>
          <a:endParaRPr lang="en-US"/>
        </a:p>
      </dgm:t>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t>
        <a:bodyPr/>
        <a:lstStyle/>
        <a:p>
          <a:endParaRPr lang="en-US"/>
        </a:p>
      </dgm:t>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t>
        <a:bodyPr/>
        <a:lstStyle/>
        <a:p>
          <a:endParaRPr lang="en-US"/>
        </a:p>
      </dgm:t>
    </dgm:pt>
    <dgm:pt modelId="{1F72E382-834D-4CBA-B3F6-BEF91C4D1B01}" type="pres">
      <dgm:prSet presAssocID="{0174A99D-E372-4B60-AD0E-01B79680AB9C}" presName="connTx" presStyleLbl="parChTrans1D4" presStyleIdx="26" presStyleCnt="48"/>
      <dgm:spPr/>
      <dgm:t>
        <a:bodyPr/>
        <a:lstStyle/>
        <a:p>
          <a:endParaRPr lang="en-US"/>
        </a:p>
      </dgm:t>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t>
        <a:bodyPr/>
        <a:lstStyle/>
        <a:p>
          <a:endParaRPr lang="en-US"/>
        </a:p>
      </dgm:t>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t>
        <a:bodyPr/>
        <a:lstStyle/>
        <a:p>
          <a:endParaRPr lang="en-US"/>
        </a:p>
      </dgm:t>
    </dgm:pt>
    <dgm:pt modelId="{76CE7905-5B51-4E0F-9686-56EB27F446A1}" type="pres">
      <dgm:prSet presAssocID="{391FB204-5F28-4C4E-8077-02090849CA58}" presName="connTx" presStyleLbl="parChTrans1D4" presStyleIdx="27" presStyleCnt="48"/>
      <dgm:spPr/>
      <dgm:t>
        <a:bodyPr/>
        <a:lstStyle/>
        <a:p>
          <a:endParaRPr lang="en-US"/>
        </a:p>
      </dgm:t>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t>
        <a:bodyPr/>
        <a:lstStyle/>
        <a:p>
          <a:endParaRPr lang="en-US"/>
        </a:p>
      </dgm:t>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t>
        <a:bodyPr/>
        <a:lstStyle/>
        <a:p>
          <a:endParaRPr lang="en-US"/>
        </a:p>
      </dgm:t>
    </dgm:pt>
    <dgm:pt modelId="{4B5F2FC6-0BBA-47F7-AA47-41BC9053879C}" type="pres">
      <dgm:prSet presAssocID="{322E54C5-064F-4EE6-89DC-0F10A139DC23}" presName="connTx" presStyleLbl="parChTrans1D4" presStyleIdx="28" presStyleCnt="48"/>
      <dgm:spPr/>
      <dgm:t>
        <a:bodyPr/>
        <a:lstStyle/>
        <a:p>
          <a:endParaRPr lang="en-US"/>
        </a:p>
      </dgm:t>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t>
        <a:bodyPr/>
        <a:lstStyle/>
        <a:p>
          <a:endParaRPr lang="en-US"/>
        </a:p>
      </dgm:t>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t>
        <a:bodyPr/>
        <a:lstStyle/>
        <a:p>
          <a:endParaRPr lang="en-US"/>
        </a:p>
      </dgm:t>
    </dgm:pt>
    <dgm:pt modelId="{BC21D3B6-AC88-4780-8CA2-7FB0B5654FEB}" type="pres">
      <dgm:prSet presAssocID="{F5E69962-4730-44A2-9A8A-B18F2E249EBB}" presName="connTx" presStyleLbl="parChTrans1D4" presStyleIdx="29" presStyleCnt="48"/>
      <dgm:spPr/>
      <dgm:t>
        <a:bodyPr/>
        <a:lstStyle/>
        <a:p>
          <a:endParaRPr lang="en-US"/>
        </a:p>
      </dgm:t>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t>
        <a:bodyPr/>
        <a:lstStyle/>
        <a:p>
          <a:endParaRPr lang="en-US"/>
        </a:p>
      </dgm:t>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t>
        <a:bodyPr/>
        <a:lstStyle/>
        <a:p>
          <a:endParaRPr lang="en-US"/>
        </a:p>
      </dgm:t>
    </dgm:pt>
    <dgm:pt modelId="{AF5BA34F-2052-4222-9B48-46714A7A4FB4}" type="pres">
      <dgm:prSet presAssocID="{D84308BB-7F0E-4018-B074-67C279E2A61C}" presName="connTx" presStyleLbl="parChTrans1D3" presStyleIdx="5" presStyleCnt="8"/>
      <dgm:spPr/>
      <dgm:t>
        <a:bodyPr/>
        <a:lstStyle/>
        <a:p>
          <a:endParaRPr lang="en-US"/>
        </a:p>
      </dgm:t>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t>
        <a:bodyPr/>
        <a:lstStyle/>
        <a:p>
          <a:endParaRPr lang="en-US"/>
        </a:p>
      </dgm:t>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t>
        <a:bodyPr/>
        <a:lstStyle/>
        <a:p>
          <a:endParaRPr lang="en-US"/>
        </a:p>
      </dgm:t>
    </dgm:pt>
    <dgm:pt modelId="{6236F8A3-9F72-4C46-8576-6784B66CCF2F}" type="pres">
      <dgm:prSet presAssocID="{B119B9F4-65DC-4214-B64B-85727F40FFF7}" presName="connTx" presStyleLbl="parChTrans1D4" presStyleIdx="30" presStyleCnt="48"/>
      <dgm:spPr/>
      <dgm:t>
        <a:bodyPr/>
        <a:lstStyle/>
        <a:p>
          <a:endParaRPr lang="en-US"/>
        </a:p>
      </dgm:t>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t>
        <a:bodyPr/>
        <a:lstStyle/>
        <a:p>
          <a:endParaRPr lang="en-US"/>
        </a:p>
      </dgm:t>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t>
        <a:bodyPr/>
        <a:lstStyle/>
        <a:p>
          <a:endParaRPr lang="en-US"/>
        </a:p>
      </dgm:t>
    </dgm:pt>
    <dgm:pt modelId="{7A624B53-EBFB-4EF8-AEEF-8987C89D3A47}" type="pres">
      <dgm:prSet presAssocID="{E29F4E30-049F-4800-95DD-D2B54291E2B0}" presName="connTx" presStyleLbl="parChTrans1D4" presStyleIdx="31" presStyleCnt="48"/>
      <dgm:spPr/>
      <dgm:t>
        <a:bodyPr/>
        <a:lstStyle/>
        <a:p>
          <a:endParaRPr lang="en-US"/>
        </a:p>
      </dgm:t>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t>
        <a:bodyPr/>
        <a:lstStyle/>
        <a:p>
          <a:endParaRPr lang="en-US"/>
        </a:p>
      </dgm:t>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t>
        <a:bodyPr/>
        <a:lstStyle/>
        <a:p>
          <a:endParaRPr lang="en-US"/>
        </a:p>
      </dgm:t>
    </dgm:pt>
    <dgm:pt modelId="{F902EF6C-4AC2-41AD-A5B9-BDC686470AC4}" type="pres">
      <dgm:prSet presAssocID="{121ADCB5-AD6C-44E7-963A-27E70FF14435}" presName="connTx" presStyleLbl="parChTrans1D4" presStyleIdx="32" presStyleCnt="48"/>
      <dgm:spPr/>
      <dgm:t>
        <a:bodyPr/>
        <a:lstStyle/>
        <a:p>
          <a:endParaRPr lang="en-US"/>
        </a:p>
      </dgm:t>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t>
        <a:bodyPr/>
        <a:lstStyle/>
        <a:p>
          <a:endParaRPr lang="en-US"/>
        </a:p>
      </dgm:t>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t>
        <a:bodyPr/>
        <a:lstStyle/>
        <a:p>
          <a:endParaRPr lang="en-US"/>
        </a:p>
      </dgm:t>
    </dgm:pt>
    <dgm:pt modelId="{8FBB5C68-5665-48F0-8DED-FA4EF30E9DCA}" type="pres">
      <dgm:prSet presAssocID="{AA6685D1-F010-405F-ACA6-3DFE08BDFC3F}" presName="connTx" presStyleLbl="parChTrans1D4" presStyleIdx="33" presStyleCnt="48"/>
      <dgm:spPr/>
      <dgm:t>
        <a:bodyPr/>
        <a:lstStyle/>
        <a:p>
          <a:endParaRPr lang="en-US"/>
        </a:p>
      </dgm:t>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t>
        <a:bodyPr/>
        <a:lstStyle/>
        <a:p>
          <a:endParaRPr lang="en-US"/>
        </a:p>
      </dgm:t>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t>
        <a:bodyPr/>
        <a:lstStyle/>
        <a:p>
          <a:endParaRPr lang="en-US"/>
        </a:p>
      </dgm:t>
    </dgm:pt>
    <dgm:pt modelId="{0AE62D5D-2699-4A27-9C26-A4E5E3A76135}" type="pres">
      <dgm:prSet presAssocID="{2B106A74-9EB9-46A3-99A3-44C2C413BD44}" presName="connTx" presStyleLbl="parChTrans1D4" presStyleIdx="34" presStyleCnt="48"/>
      <dgm:spPr/>
      <dgm:t>
        <a:bodyPr/>
        <a:lstStyle/>
        <a:p>
          <a:endParaRPr lang="en-US"/>
        </a:p>
      </dgm:t>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t>
        <a:bodyPr/>
        <a:lstStyle/>
        <a:p>
          <a:endParaRPr lang="en-US"/>
        </a:p>
      </dgm:t>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t>
        <a:bodyPr/>
        <a:lstStyle/>
        <a:p>
          <a:endParaRPr lang="en-US"/>
        </a:p>
      </dgm:t>
    </dgm:pt>
    <dgm:pt modelId="{E346E21D-C2C4-40BB-A9F9-BCD4431252D8}" type="pres">
      <dgm:prSet presAssocID="{8F36457C-8BF9-4A97-A77E-623A79863BC8}" presName="connTx" presStyleLbl="parChTrans1D4" presStyleIdx="35" presStyleCnt="48"/>
      <dgm:spPr/>
      <dgm:t>
        <a:bodyPr/>
        <a:lstStyle/>
        <a:p>
          <a:endParaRPr lang="en-US"/>
        </a:p>
      </dgm:t>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t>
        <a:bodyPr/>
        <a:lstStyle/>
        <a:p>
          <a:endParaRPr lang="en-US"/>
        </a:p>
      </dgm:t>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t>
        <a:bodyPr/>
        <a:lstStyle/>
        <a:p>
          <a:endParaRPr lang="en-US"/>
        </a:p>
      </dgm:t>
    </dgm:pt>
    <dgm:pt modelId="{D67AB141-BBED-4461-8491-CCAF334BBBCC}" type="pres">
      <dgm:prSet presAssocID="{A0392CB3-E530-4043-B65A-AE775FD3E0A7}" presName="connTx" presStyleLbl="parChTrans1D2" presStyleIdx="3" presStyleCnt="4"/>
      <dgm:spPr/>
      <dgm:t>
        <a:bodyPr/>
        <a:lstStyle/>
        <a:p>
          <a:endParaRPr lang="en-US"/>
        </a:p>
      </dgm:t>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t>
        <a:bodyPr/>
        <a:lstStyle/>
        <a:p>
          <a:endParaRPr lang="en-US"/>
        </a:p>
      </dgm:t>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t>
        <a:bodyPr/>
        <a:lstStyle/>
        <a:p>
          <a:endParaRPr lang="en-US"/>
        </a:p>
      </dgm:t>
    </dgm:pt>
    <dgm:pt modelId="{1899D947-242F-40BB-A33F-E547450D6AB3}" type="pres">
      <dgm:prSet presAssocID="{2E5BB043-BC6B-425F-B31B-1AD0EF2B272E}" presName="connTx" presStyleLbl="parChTrans1D3" presStyleIdx="6" presStyleCnt="8"/>
      <dgm:spPr/>
      <dgm:t>
        <a:bodyPr/>
        <a:lstStyle/>
        <a:p>
          <a:endParaRPr lang="en-US"/>
        </a:p>
      </dgm:t>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t>
        <a:bodyPr/>
        <a:lstStyle/>
        <a:p>
          <a:endParaRPr lang="en-US"/>
        </a:p>
      </dgm:t>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t>
        <a:bodyPr/>
        <a:lstStyle/>
        <a:p>
          <a:endParaRPr lang="en-US"/>
        </a:p>
      </dgm:t>
    </dgm:pt>
    <dgm:pt modelId="{14311C9B-010B-4349-A563-37A3A854C609}" type="pres">
      <dgm:prSet presAssocID="{EF052FF7-5CE3-4D98-A912-9D67AF739BF7}" presName="connTx" presStyleLbl="parChTrans1D4" presStyleIdx="36" presStyleCnt="48"/>
      <dgm:spPr/>
      <dgm:t>
        <a:bodyPr/>
        <a:lstStyle/>
        <a:p>
          <a:endParaRPr lang="en-US"/>
        </a:p>
      </dgm:t>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t>
        <a:bodyPr/>
        <a:lstStyle/>
        <a:p>
          <a:endParaRPr lang="en-US"/>
        </a:p>
      </dgm:t>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t>
        <a:bodyPr/>
        <a:lstStyle/>
        <a:p>
          <a:endParaRPr lang="en-US"/>
        </a:p>
      </dgm:t>
    </dgm:pt>
    <dgm:pt modelId="{C8CE3E36-E8B7-4317-B6B9-56F66D03B371}" type="pres">
      <dgm:prSet presAssocID="{2E972EEC-0BD0-49FD-BD0A-AF90706A7C2A}" presName="connTx" presStyleLbl="parChTrans1D4" presStyleIdx="37" presStyleCnt="48"/>
      <dgm:spPr/>
      <dgm:t>
        <a:bodyPr/>
        <a:lstStyle/>
        <a:p>
          <a:endParaRPr lang="en-US"/>
        </a:p>
      </dgm:t>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t>
        <a:bodyPr/>
        <a:lstStyle/>
        <a:p>
          <a:endParaRPr lang="en-US"/>
        </a:p>
      </dgm:t>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t>
        <a:bodyPr/>
        <a:lstStyle/>
        <a:p>
          <a:endParaRPr lang="en-US"/>
        </a:p>
      </dgm:t>
    </dgm:pt>
    <dgm:pt modelId="{4969D367-A776-448B-9F4B-F750271A8789}" type="pres">
      <dgm:prSet presAssocID="{4FAA63A4-DD2D-4760-90F5-9D4DF6E1630B}" presName="connTx" presStyleLbl="parChTrans1D4" presStyleIdx="38" presStyleCnt="48"/>
      <dgm:spPr/>
      <dgm:t>
        <a:bodyPr/>
        <a:lstStyle/>
        <a:p>
          <a:endParaRPr lang="en-US"/>
        </a:p>
      </dgm:t>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t>
        <a:bodyPr/>
        <a:lstStyle/>
        <a:p>
          <a:endParaRPr lang="en-US"/>
        </a:p>
      </dgm:t>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t>
        <a:bodyPr/>
        <a:lstStyle/>
        <a:p>
          <a:endParaRPr lang="en-US"/>
        </a:p>
      </dgm:t>
    </dgm:pt>
    <dgm:pt modelId="{980A86B0-AD4E-4F7A-AB4D-888CD6AD81E8}" type="pres">
      <dgm:prSet presAssocID="{FA06490E-4264-4A5B-AC53-3E7DE9CC7FDE}" presName="connTx" presStyleLbl="parChTrans1D4" presStyleIdx="39" presStyleCnt="48"/>
      <dgm:spPr/>
      <dgm:t>
        <a:bodyPr/>
        <a:lstStyle/>
        <a:p>
          <a:endParaRPr lang="en-US"/>
        </a:p>
      </dgm:t>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t>
        <a:bodyPr/>
        <a:lstStyle/>
        <a:p>
          <a:endParaRPr lang="en-US"/>
        </a:p>
      </dgm:t>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t>
        <a:bodyPr/>
        <a:lstStyle/>
        <a:p>
          <a:endParaRPr lang="en-US"/>
        </a:p>
      </dgm:t>
    </dgm:pt>
    <dgm:pt modelId="{BBC32E6E-0995-4C0F-930B-77A4AF1B82DE}" type="pres">
      <dgm:prSet presAssocID="{D8F921C9-3CE9-49C8-BDD4-791954FF7A8F}" presName="connTx" presStyleLbl="parChTrans1D4" presStyleIdx="40" presStyleCnt="48"/>
      <dgm:spPr/>
      <dgm:t>
        <a:bodyPr/>
        <a:lstStyle/>
        <a:p>
          <a:endParaRPr lang="en-US"/>
        </a:p>
      </dgm:t>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t>
        <a:bodyPr/>
        <a:lstStyle/>
        <a:p>
          <a:endParaRPr lang="en-US"/>
        </a:p>
      </dgm:t>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t>
        <a:bodyPr/>
        <a:lstStyle/>
        <a:p>
          <a:endParaRPr lang="en-US"/>
        </a:p>
      </dgm:t>
    </dgm:pt>
    <dgm:pt modelId="{5F6BA543-4E4C-4286-8B04-1DEF738A30EE}" type="pres">
      <dgm:prSet presAssocID="{4B3DF9AE-2B9F-48BA-B69F-7DAA13AE19AE}" presName="connTx" presStyleLbl="parChTrans1D4" presStyleIdx="41" presStyleCnt="48"/>
      <dgm:spPr/>
      <dgm:t>
        <a:bodyPr/>
        <a:lstStyle/>
        <a:p>
          <a:endParaRPr lang="en-US"/>
        </a:p>
      </dgm:t>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t>
        <a:bodyPr/>
        <a:lstStyle/>
        <a:p>
          <a:endParaRPr lang="en-US"/>
        </a:p>
      </dgm:t>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t>
        <a:bodyPr/>
        <a:lstStyle/>
        <a:p>
          <a:endParaRPr lang="en-US"/>
        </a:p>
      </dgm:t>
    </dgm:pt>
    <dgm:pt modelId="{B2419989-AA85-4D61-8D4B-DF3BEBE6D8C4}" type="pres">
      <dgm:prSet presAssocID="{3A94564D-7ABB-4D2D-8FD9-D4E54C35A9E6}" presName="connTx" presStyleLbl="parChTrans1D3" presStyleIdx="7" presStyleCnt="8"/>
      <dgm:spPr/>
      <dgm:t>
        <a:bodyPr/>
        <a:lstStyle/>
        <a:p>
          <a:endParaRPr lang="en-US"/>
        </a:p>
      </dgm:t>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t>
        <a:bodyPr/>
        <a:lstStyle/>
        <a:p>
          <a:endParaRPr lang="en-US"/>
        </a:p>
      </dgm:t>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t>
        <a:bodyPr/>
        <a:lstStyle/>
        <a:p>
          <a:endParaRPr lang="en-US"/>
        </a:p>
      </dgm:t>
    </dgm:pt>
    <dgm:pt modelId="{21635D18-C9E9-43C3-ADE1-82742519968C}" type="pres">
      <dgm:prSet presAssocID="{94829C4E-3953-43BB-933D-6BDB42E3FB1E}" presName="connTx" presStyleLbl="parChTrans1D4" presStyleIdx="42" presStyleCnt="48"/>
      <dgm:spPr/>
      <dgm:t>
        <a:bodyPr/>
        <a:lstStyle/>
        <a:p>
          <a:endParaRPr lang="en-US"/>
        </a:p>
      </dgm:t>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t>
        <a:bodyPr/>
        <a:lstStyle/>
        <a:p>
          <a:endParaRPr lang="en-US"/>
        </a:p>
      </dgm:t>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t>
        <a:bodyPr/>
        <a:lstStyle/>
        <a:p>
          <a:endParaRPr lang="en-US"/>
        </a:p>
      </dgm:t>
    </dgm:pt>
    <dgm:pt modelId="{70E02C6F-C406-4AC3-B068-AFB10C5F7540}" type="pres">
      <dgm:prSet presAssocID="{E1B293CD-5E26-4E4C-ABDD-A910995B480C}" presName="connTx" presStyleLbl="parChTrans1D4" presStyleIdx="43" presStyleCnt="48"/>
      <dgm:spPr/>
      <dgm:t>
        <a:bodyPr/>
        <a:lstStyle/>
        <a:p>
          <a:endParaRPr lang="en-US"/>
        </a:p>
      </dgm:t>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t>
        <a:bodyPr/>
        <a:lstStyle/>
        <a:p>
          <a:endParaRPr lang="en-US"/>
        </a:p>
      </dgm:t>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t>
        <a:bodyPr/>
        <a:lstStyle/>
        <a:p>
          <a:endParaRPr lang="en-US"/>
        </a:p>
      </dgm:t>
    </dgm:pt>
    <dgm:pt modelId="{E35E63D0-1353-4819-8929-0762C3D1395C}" type="pres">
      <dgm:prSet presAssocID="{E2A164B3-D8FA-4417-B5AA-5ED4A310DDFC}" presName="connTx" presStyleLbl="parChTrans1D4" presStyleIdx="44" presStyleCnt="48"/>
      <dgm:spPr/>
      <dgm:t>
        <a:bodyPr/>
        <a:lstStyle/>
        <a:p>
          <a:endParaRPr lang="en-US"/>
        </a:p>
      </dgm:t>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t>
        <a:bodyPr/>
        <a:lstStyle/>
        <a:p>
          <a:endParaRPr lang="en-US"/>
        </a:p>
      </dgm:t>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t>
        <a:bodyPr/>
        <a:lstStyle/>
        <a:p>
          <a:endParaRPr lang="en-US"/>
        </a:p>
      </dgm:t>
    </dgm:pt>
    <dgm:pt modelId="{C4AF35B2-CCEE-4376-B0FE-130D5015E33B}" type="pres">
      <dgm:prSet presAssocID="{CE6E8580-DC28-4FC0-B183-94FE225B8818}" presName="connTx" presStyleLbl="parChTrans1D4" presStyleIdx="45" presStyleCnt="48"/>
      <dgm:spPr/>
      <dgm:t>
        <a:bodyPr/>
        <a:lstStyle/>
        <a:p>
          <a:endParaRPr lang="en-US"/>
        </a:p>
      </dgm:t>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t>
        <a:bodyPr/>
        <a:lstStyle/>
        <a:p>
          <a:endParaRPr lang="en-US"/>
        </a:p>
      </dgm:t>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t>
        <a:bodyPr/>
        <a:lstStyle/>
        <a:p>
          <a:endParaRPr lang="en-US"/>
        </a:p>
      </dgm:t>
    </dgm:pt>
    <dgm:pt modelId="{46DAD2E3-074D-47EF-96AC-D6BFA7A08093}" type="pres">
      <dgm:prSet presAssocID="{5802B92A-61B5-4ECA-858C-3F3D14D6BA2C}" presName="connTx" presStyleLbl="parChTrans1D4" presStyleIdx="46" presStyleCnt="48"/>
      <dgm:spPr/>
      <dgm:t>
        <a:bodyPr/>
        <a:lstStyle/>
        <a:p>
          <a:endParaRPr lang="en-US"/>
        </a:p>
      </dgm:t>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t>
        <a:bodyPr/>
        <a:lstStyle/>
        <a:p>
          <a:endParaRPr lang="en-US"/>
        </a:p>
      </dgm:t>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t>
        <a:bodyPr/>
        <a:lstStyle/>
        <a:p>
          <a:endParaRPr lang="en-US"/>
        </a:p>
      </dgm:t>
    </dgm:pt>
    <dgm:pt modelId="{69C15D63-A0F7-40B7-AF26-5DDB29B1DBC0}" type="pres">
      <dgm:prSet presAssocID="{34BAD4DF-F883-4E17-B72D-9E00C1E4CF4F}" presName="connTx" presStyleLbl="parChTrans1D4" presStyleIdx="47" presStyleCnt="48"/>
      <dgm:spPr/>
      <dgm:t>
        <a:bodyPr/>
        <a:lstStyle/>
        <a:p>
          <a:endParaRPr lang="en-US"/>
        </a:p>
      </dgm:t>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t>
        <a:bodyPr/>
        <a:lstStyle/>
        <a:p>
          <a:endParaRPr lang="en-US"/>
        </a:p>
      </dgm:t>
    </dgm:pt>
    <dgm:pt modelId="{9E7155C6-F38B-43B6-84A3-4E16DF05BE49}" type="pres">
      <dgm:prSet presAssocID="{ECE1FE45-D699-4D07-AD7C-32917DC140B3}" presName="level3hierChild" presStyleCnt="0"/>
      <dgm:spPr/>
    </dgm:pt>
  </dgm:ptLst>
  <dgm:cxnLst>
    <dgm:cxn modelId="{21AEBCDF-8AC1-4CA0-8B06-BD2119FF592F}" type="presOf" srcId="{121ADCB5-AD6C-44E7-963A-27E70FF14435}" destId="{F902EF6C-4AC2-41AD-A5B9-BDC686470AC4}" srcOrd="1"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A388A1D2-0A4D-443A-A323-9A69EAB9DF3E}" type="presOf" srcId="{B119B9F4-65DC-4214-B64B-85727F40FFF7}" destId="{20F63FF0-A91B-440D-93D5-E80AB8554867}" srcOrd="0" destOrd="0" presId="urn:microsoft.com/office/officeart/2005/8/layout/hierarchy2"/>
    <dgm:cxn modelId="{89B46014-FDD8-41AB-9079-8AE360AD7DB2}" type="presOf" srcId="{DF96D8D1-317B-423E-9071-C0138DAA1426}" destId="{CAB9A716-A841-43E5-8931-F66CA406EFDA}" srcOrd="1"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8BE176C2-20DA-460C-8302-7BE3A86409C5}" type="presOf" srcId="{FA06490E-4264-4A5B-AC53-3E7DE9CC7FDE}" destId="{D5ABF383-585C-4F93-98FF-6EA3D5AD0C97}"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FC002A4C-E8F3-4381-82CB-41D7B1D02796}" type="presOf" srcId="{2FA3A117-1D10-4C1A-B1D9-40E43439513B}" destId="{BE25092E-8814-42C7-B586-33164491A097}" srcOrd="1"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9586EE99-B8C2-4ABB-8E48-34BB391F72B7}" type="presOf" srcId="{48DAFFEE-B268-4DC0-9E96-1BA2FF3C8575}" destId="{56F6D1F1-C38B-4797-9B79-C9361BBD0148}"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FB10F53A-1635-45D1-B30B-C67AAB7C6854}" type="presOf" srcId="{18E12971-F3C4-49F6-9034-4160F2336B85}" destId="{3A586A5A-B66F-45CD-AB14-3B69640E96EC}"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25D36F6D-7009-4B9C-B532-8AB18B152EC7}" type="presOf" srcId="{16B92FBE-B1DB-45FC-9D1F-B1674E192043}" destId="{85AD5C6F-FCD0-4103-8015-47EBB26A578F}"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53E89DAD-F8CD-49B6-8D82-52ECB29BA3C6}" type="presOf" srcId="{DAAB4381-3C43-44D4-9014-03C54D15704C}" destId="{BA1012A9-8C01-46CA-9209-D7832DD6952D}" srcOrd="0"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EA322827-4695-499D-A30F-110349FD89BA}" srcId="{BA80A1AF-10E5-470D-88BE-C88764A5A267}" destId="{BD2BF9AC-D61F-4FBC-B9B5-3ABA27C8FEBB}" srcOrd="0" destOrd="0" parTransId="{4DAD0EEC-0A50-4773-A2F4-57C058E2E6AA}" sibTransId="{CCB677FF-06BF-4C28-BCA7-A714F3CD40BC}"/>
    <dgm:cxn modelId="{32DA22AD-CB7F-4D08-948B-A723498C585C}" type="presOf" srcId="{4B3DF9AE-2B9F-48BA-B69F-7DAA13AE19AE}" destId="{501DAF1F-14E9-48A4-86E7-D62B8094F3C0}"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21D74591-43DD-40F6-A3D0-34686CB23692}" type="presOf" srcId="{DAEEBF6A-1A0C-49B7-9ABD-A229A275B81B}" destId="{871DDE28-E284-4E45-B19B-43EF23182760}" srcOrd="0" destOrd="0" presId="urn:microsoft.com/office/officeart/2005/8/layout/hierarchy2"/>
    <dgm:cxn modelId="{F7FAC5ED-4F7C-4ECF-BC5C-A4063EBF57A3}" srcId="{E42A0411-702A-471F-9F75-977EE668A9BE}" destId="{302B9378-518A-4533-A4AB-229CB746E734}" srcOrd="0" destOrd="0" parTransId="{AB4578A7-F7C8-4BD9-850B-EEF53C43816F}" sibTransId="{6722995C-15A4-412C-B629-4F4794C27DE7}"/>
    <dgm:cxn modelId="{C9357413-A344-4241-8C9B-0A79A3579679}" srcId="{3AFC0DE5-521E-481C-9BCE-70F6987269CC}" destId="{3F065431-F434-4022-94D0-6A927A532BA3}" srcOrd="0" destOrd="0" parTransId="{2E5BB043-BC6B-425F-B31B-1AD0EF2B272E}" sibTransId="{DEF26D1B-C233-498E-A4F8-8C9B2DB50C13}"/>
    <dgm:cxn modelId="{A797F60E-3EE6-4741-8D95-67D8C087FDC3}" type="presOf" srcId="{D8F921C9-3CE9-49C8-BDD4-791954FF7A8F}" destId="{BBC32E6E-0995-4C0F-930B-77A4AF1B82DE}"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96A66C7A-22D3-4DAD-B831-4FC3A49CEA38}" type="presOf" srcId="{3276763F-A253-44E8-9F42-AE169E7E7992}" destId="{BBE05A01-F6EA-486F-8973-87213CD9B78B}"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A3F80AEB-017E-4546-A713-31071B60FB38}" type="presOf" srcId="{391FB204-5F28-4C4E-8077-02090849CA58}" destId="{76CE7905-5B51-4E0F-9686-56EB27F446A1}" srcOrd="1"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F8755716-9A0F-4432-86AC-46DAA2E0DB5C}" type="presOf" srcId="{AB977879-852C-497E-8ACE-D3352DA3B831}" destId="{71884F43-6727-4F5B-8FCB-0139E7333CC5}"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973AF21D-76ED-41D6-AFF9-27F8385007CB}" type="presOf" srcId="{037CD430-9A75-492A-8C43-0BD1A47B1E39}" destId="{0500B1BA-A851-4822-8D1B-35A2C2C87077}"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B73162E0-B33F-44BF-84C9-090F49596E73}" type="presOf" srcId="{2E5BB043-BC6B-425F-B31B-1AD0EF2B272E}" destId="{FDF1709D-8343-4935-B237-7E2877D16A9D}" srcOrd="0"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E0BB1D00-02CB-4AA8-9B2C-B28F120C8241}" type="presOf" srcId="{2465639D-DDBE-4780-9905-DFE628A28CD2}" destId="{0F2172B0-C535-4107-BA8F-0B80B2162EC7}" srcOrd="1"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AE923784-8AA4-4B16-B0E0-8947726E036B}" type="presOf" srcId="{9E69EAD7-6FB6-4337-9D58-2A386F2239A3}" destId="{991E634C-B9EC-49B6-B0EB-E12B98107837}" srcOrd="0" destOrd="0" presId="urn:microsoft.com/office/officeart/2005/8/layout/hierarchy2"/>
    <dgm:cxn modelId="{19ECF1B4-B8BA-40A3-9A1A-896503FBBEDA}" srcId="{E42A0411-702A-471F-9F75-977EE668A9BE}" destId="{0BCC45FA-E8CC-4E96-8A87-266F5FF88A5F}" srcOrd="1" destOrd="0" parTransId="{947AF5E0-F9E3-4556-9FD1-CE71904B35CD}" sibTransId="{98741683-9104-40B3-ADB9-C466388029A8}"/>
    <dgm:cxn modelId="{46961EE6-1BC1-4083-9EF0-00736C0632D5}" type="presOf" srcId="{5693CF0B-4E01-47AC-B066-DD4707A75F15}" destId="{DDEA2E33-0389-405C-A7A0-C84315A5EF11}" srcOrd="0" destOrd="0" presId="urn:microsoft.com/office/officeart/2005/8/layout/hierarchy2"/>
    <dgm:cxn modelId="{83FF8EFE-C814-40C7-A7AB-2B9B14BA01B1}" type="presOf" srcId="{59759F23-B73E-4102-9B4D-1179CA5BCFFF}" destId="{2BCE9DEC-3EFB-44E6-B035-F8955383FBFC}" srcOrd="0" destOrd="0" presId="urn:microsoft.com/office/officeart/2005/8/layout/hierarchy2"/>
    <dgm:cxn modelId="{30BFC5B7-F4F4-4F42-9490-D8E75925677C}" srcId="{2524B2D1-DFE9-4DEB-8343-60CE6BC1D277}" destId="{E5C8EE0C-ECE1-4DB8-BCAB-DBA26184DFC8}" srcOrd="0" destOrd="0" parTransId="{2FA3A117-1D10-4C1A-B1D9-40E43439513B}" sibTransId="{F6BCF85C-12E4-4B4B-B4FC-40A4C6084484}"/>
    <dgm:cxn modelId="{32D6562B-1B2D-4EAF-84D6-27C7F9627C1D}" type="presOf" srcId="{E15A073A-A324-4198-B39B-FDED4E9E0823}" destId="{31F1AF76-B301-4AB5-A57E-8A88909B775D}"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29AA8001-A985-407B-8691-113570418096}" type="presOf" srcId="{CE6E8580-DC28-4FC0-B183-94FE225B8818}" destId="{C4AF35B2-CCEE-4376-B0FE-130D5015E33B}" srcOrd="1"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F2BA6F25-1E47-4E96-BEF2-3E39D9A57DE7}" type="presOf" srcId="{121ADCB5-AD6C-44E7-963A-27E70FF14435}" destId="{E316F2EB-0DA6-42B6-8806-5BA242CA29C1}" srcOrd="0"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16712535-E210-4F6C-96FD-6CF37832DE17}" type="presOf" srcId="{6998A216-994E-442E-A452-C1F0736EFA5F}" destId="{9385AC10-FE97-41E1-9CB5-379AB4B1CA3D}"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DB57E9BA-2559-440E-9DDA-53A16FB339E6}" type="presOf" srcId="{0174A99D-E372-4B60-AD0E-01B79680AB9C}" destId="{1F72E382-834D-4CBA-B3F6-BEF91C4D1B01}" srcOrd="1"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A987FF2-E75D-42ED-8E17-9C2067317D89}" type="presOf" srcId="{FCB3930C-27CE-4710-9239-41111BDBBEA9}" destId="{221BF104-1545-4E8D-B373-A16000CE425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861761E5-EA6D-4FAA-A6D3-E6F0FE8A97DC}" type="presOf" srcId="{63C57553-E22F-4893-925E-4BCDC5573D96}" destId="{BA27792E-5215-472F-97E5-B2408AAA0097}" srcOrd="1" destOrd="0" presId="urn:microsoft.com/office/officeart/2005/8/layout/hierarchy2"/>
    <dgm:cxn modelId="{CFF915EE-7D5D-46F6-B8F5-87E7CB818D05}" type="presOf" srcId="{1A448C79-D4E2-4C1B-9ED6-0B9E3E3C7DFC}" destId="{69EBE565-BB1B-433F-8F52-FA3A69908DE6}"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5A78CA1B-8EEB-4011-8DA0-38CE68FC0CE4}" type="presOf" srcId="{389B54C1-D7C2-4E2E-BDAE-0FE0AF9A5089}" destId="{F87F4633-2208-4885-B3EA-8625057086E9}" srcOrd="0" destOrd="0" presId="urn:microsoft.com/office/officeart/2005/8/layout/hierarchy2"/>
    <dgm:cxn modelId="{5D0B42A3-744F-4AF4-8860-A00D9529D935}" srcId="{41107DF7-0719-4AF9-BA6E-CC733E63BF28}" destId="{2D853708-788A-4575-8B81-96CC3C0E8D7E}" srcOrd="0" destOrd="0" parTransId="{FAFBE76F-1068-4170-B2A6-17E3488C65A7}" sibTransId="{8D03FD21-D21D-46FB-997C-E1E860001417}"/>
    <dgm:cxn modelId="{978D0435-CF6D-4999-BD25-D98CE846D064}" type="presOf" srcId="{5A8D8412-CA42-44FB-899B-02CDDD1C1461}" destId="{C9A52960-5EBE-4011-8EBE-5F3234D97B6F}"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639D44B4-AFF8-45E4-9591-87F790E000DB}" srcId="{EB216FC3-0B82-488C-84DC-F27C3DEAD5FF}" destId="{5A8D8412-CA42-44FB-899B-02CDDD1C1461}" srcOrd="1" destOrd="0" parTransId="{FD00F37A-B0E5-40A1-B9E5-AB4BFC575753}" sibTransId="{3049BE50-BFED-4B4E-93EB-B2D08795B8A1}"/>
    <dgm:cxn modelId="{0C9B1291-C86D-49A6-9CAE-15A46A5D1430}" srcId="{5AD880BF-9D11-494D-8E08-9987ABFF6DC9}" destId="{6FB6C887-089B-46B8-ABE0-6B9230245A9C}" srcOrd="1" destOrd="0" parTransId="{CE6E8580-DC28-4FC0-B183-94FE225B8818}" sibTransId="{F08595BC-702B-4094-A126-6C587E25F80C}"/>
    <dgm:cxn modelId="{CEDD09BB-1194-43A5-A6DC-4837EA2592FB}" type="presOf" srcId="{2E972EEC-0BD0-49FD-BD0A-AF90706A7C2A}" destId="{7F0EBDE9-51A7-434B-8ACC-B3BB266E4433}" srcOrd="0"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8FEA4AC1-3000-4167-B9DD-9974C11A2AE6}" srcId="{26359102-1B25-42C5-8C5D-FF97D2399FD3}" destId="{BA2FE9FB-E9D1-4DFA-A67B-DA258BA97613}" srcOrd="0" destOrd="0" parTransId="{63C57553-E22F-4893-925E-4BCDC5573D96}" sibTransId="{4AE5746C-3D37-4268-B0C0-FFF9EAB83BD2}"/>
    <dgm:cxn modelId="{B2C1FDF2-EFFB-4B46-BB86-56C7F3FC9983}" type="presOf" srcId="{41107DF7-0719-4AF9-BA6E-CC733E63BF28}" destId="{CE57D2CE-202C-4F2F-9E2C-8BFBCAF283B2}" srcOrd="0" destOrd="0" presId="urn:microsoft.com/office/officeart/2005/8/layout/hierarchy2"/>
    <dgm:cxn modelId="{561DC50F-B6CE-4661-AE68-CF0524673100}" type="presOf" srcId="{FD00F37A-B0E5-40A1-B9E5-AB4BFC575753}" destId="{24D5D1B0-ECA0-4571-B1B1-7004340E8672}" srcOrd="1"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9730068-717C-4965-8BB8-709318E131F1}" srcId="{7107D586-A5A3-4539-95BB-095F2DA3306E}" destId="{18E12971-F3C4-49F6-9034-4160F2336B85}" srcOrd="1" destOrd="0" parTransId="{E2A164B3-D8FA-4417-B5AA-5ED4A310DDFC}" sibTransId="{2398A70B-3414-4A88-A043-3F6AAD44FB7A}"/>
    <dgm:cxn modelId="{687A046F-24BA-4F2A-8B85-225E2C82356B}" srcId="{16B92FBE-B1DB-45FC-9D1F-B1674E192043}" destId="{59759F23-B73E-4102-9B4D-1179CA5BCFFF}" srcOrd="0" destOrd="0" parTransId="{B213B841-C7AB-4C73-AAB7-F8B21116E2D5}" sibTransId="{E2140ED7-7D29-499E-BC22-A580B5DE5F74}"/>
    <dgm:cxn modelId="{E9AB1E3F-1566-4C35-A489-EC71E37B43E1}" type="presOf" srcId="{4B3DF9AE-2B9F-48BA-B69F-7DAA13AE19AE}" destId="{5F6BA543-4E4C-4286-8B04-1DEF738A30EE}"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9A1671-D104-4F60-B60B-A172F20C845F}" type="presOf" srcId="{8F36457C-8BF9-4A97-A77E-623A79863BC8}" destId="{B009EB18-94AD-4E71-88BB-3F346C84FD4B}" srcOrd="0"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F6780760-3BDD-4C6D-B266-E90D5BAE7F94}" srcId="{A7B4434C-125E-4953-A830-34DC817CB0B5}" destId="{D40F90D5-4B56-4442-BDD4-2F074753F6AF}" srcOrd="1" destOrd="0" parTransId="{F5E69962-4730-44A2-9A8A-B18F2E249EBB}" sibTransId="{B03988E4-7944-4590-A2C1-3E89D146DB9C}"/>
    <dgm:cxn modelId="{C72ABB58-CCF8-40AD-8DAF-59BFD0ED4639}" type="presOf" srcId="{F5856DE0-1A8A-4B2B-9914-3EB636DD61E2}" destId="{4BCD423A-9F30-480D-AFB2-414B90847090}" srcOrd="0"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7899C19C-2B58-45FA-9B92-24BA6F35AD21}" type="presOf" srcId="{3276763F-A253-44E8-9F42-AE169E7E7992}" destId="{27DB13C4-6CEC-4FA2-BAAF-91564048E8A4}" srcOrd="0" destOrd="0" presId="urn:microsoft.com/office/officeart/2005/8/layout/hierarchy2"/>
    <dgm:cxn modelId="{DE86D7B8-B047-4E8B-83BA-7542AA1CAF87}" type="presOf" srcId="{94829C4E-3953-43BB-933D-6BDB42E3FB1E}" destId="{21635D18-C9E9-43C3-ADE1-82742519968C}" srcOrd="1"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CCD34BDF-552D-4650-A081-6D024C51212D}" type="presOf" srcId="{2FA3A117-1D10-4C1A-B1D9-40E43439513B}" destId="{269FFCF8-25CF-4291-AFE1-7BF56C9242D4}" srcOrd="0" destOrd="0" presId="urn:microsoft.com/office/officeart/2005/8/layout/hierarchy2"/>
    <dgm:cxn modelId="{4D5A07E9-9E5A-4E87-9911-99A0EE94F948}" type="presOf" srcId="{1CA22859-1463-41EA-A331-327A8EA5D4F4}" destId="{16C22E92-9CAC-4F38-A1BF-E535896475DA}" srcOrd="1"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0D40FAC4-8E5F-4B96-BB9A-256A5F4968B7}" type="presOf" srcId="{AA6685D1-F010-405F-ACA6-3DFE08BDFC3F}" destId="{8FBB5C68-5665-48F0-8DED-FA4EF30E9DCA}" srcOrd="1"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BA3853FA-78A1-473F-9D43-0F62184A15D6}" type="presOf" srcId="{0A87199D-622C-4768-A890-6CAABDB473ED}" destId="{E7852342-4FE8-4374-BFEE-93084C549DFE}"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F46E1D28-4AA8-455D-ADAF-FCB6FF039C92}" type="presOf" srcId="{5AD880BF-9D11-494D-8E08-9987ABFF6DC9}" destId="{2303EDB9-D1DB-49CB-B30D-52C83615853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63F59CA0-0939-419B-8859-E50EE8BF45FB}" type="presOf" srcId="{4FAA63A4-DD2D-4760-90F5-9D4DF6E1630B}" destId="{2BFA23B7-87D5-4478-86E3-EA1E42B9B83C}"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AD0E163F-C36E-41B5-A49D-44593E08CCC7}" srcId="{95B39038-E8CD-4A70-839F-235B184D7F0E}" destId="{471AC4CE-4A80-43F5-A19A-47B56E252344}" srcOrd="0" destOrd="0" parTransId="{38F6D37E-F30B-4314-A40B-C24DDAC3F022}" sibTransId="{DB897A15-990D-40B1-A0D7-B04C91563D14}"/>
    <dgm:cxn modelId="{87604335-3744-4FC1-A9E9-955E3A90995C}" type="presOf" srcId="{D72B1103-D228-480A-B0F0-8FD240817596}" destId="{C52D6A2F-9705-4FDF-9518-1EC483773920}" srcOrd="0"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0D5355BA-5CE3-4EA9-A80C-C36BAB2BD096}" type="presOf" srcId="{BA80A1AF-10E5-470D-88BE-C88764A5A267}" destId="{108A8DFB-ABED-48A9-A30A-38445CEDE2D0}" srcOrd="0" destOrd="0" presId="urn:microsoft.com/office/officeart/2005/8/layout/hierarchy2"/>
    <dgm:cxn modelId="{9C4D5734-C15E-484F-A674-6CF84D27BF92}" srcId="{E91D6FE9-4030-4057-9BA5-8B3867E96D39}" destId="{6998A216-994E-442E-A452-C1F0736EFA5F}" srcOrd="0" destOrd="0" parTransId="{2B106A74-9EB9-46A3-99A3-44C2C413BD44}" sibTransId="{92622917-7861-4AEA-8F55-18CDFC410BB6}"/>
    <dgm:cxn modelId="{7043CC33-87B8-4EC4-A45E-D212F85F104A}" srcId="{AB977879-852C-497E-8ACE-D3352DA3B831}" destId="{E91D6FE9-4030-4057-9BA5-8B3867E96D39}" srcOrd="1" destOrd="0" parTransId="{AA6685D1-F010-405F-ACA6-3DFE08BDFC3F}" sibTransId="{2C164AFD-3FF2-4840-BEE7-88FF2CE3FE4F}"/>
    <dgm:cxn modelId="{0F98A843-D1B4-4F61-A630-99143FCAEA33}" type="presOf" srcId="{EB216FC3-0B82-488C-84DC-F27C3DEAD5FF}" destId="{E57A54EF-F9AF-4E8A-B0BA-8556293F8F45}" srcOrd="0" destOrd="0" presId="urn:microsoft.com/office/officeart/2005/8/layout/hierarchy2"/>
    <dgm:cxn modelId="{59BD7B99-F051-4F1F-817E-FBEFDF9FE9D1}" type="presOf" srcId="{947AF5E0-F9E3-4556-9FD1-CE71904B35CD}" destId="{2C4A242C-1576-4403-A8D5-552C0102BF95}"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505195BE-5204-40BA-8EFF-5B99301392E0}" type="presOf" srcId="{2D853708-788A-4575-8B81-96CC3C0E8D7E}" destId="{4A8B754E-9C7D-45F0-8B13-876653826566}" srcOrd="0"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FB0EB91D-50C4-499C-9E29-293B7C8252FB}" srcId="{3F065431-F434-4022-94D0-6A927A532BA3}" destId="{1D45D5BB-C0B5-4200-9BD9-C0D89287DE00}" srcOrd="0" destOrd="0" parTransId="{EF052FF7-5CE3-4D98-A912-9D67AF739BF7}" sibTransId="{3EC4FBB5-0C09-453E-A61F-FD5C3BBB186D}"/>
    <dgm:cxn modelId="{D60350E5-F0E7-4164-A10C-CCA41DDA1E22}" type="presOf" srcId="{0D2DF5FF-C995-471D-8F8E-84FB0930C8FA}" destId="{8EAB1D5F-8248-48A3-AF70-35706C2C6A39}"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509ED380-3963-4532-AF26-87A0B492EB1B}" type="presOf" srcId="{B658F85D-AD3B-4951-A71E-89BB950CA910}" destId="{0137375E-EC76-458D-9939-44BAFA4CE85E}" srcOrd="1" destOrd="0" presId="urn:microsoft.com/office/officeart/2005/8/layout/hierarchy2"/>
    <dgm:cxn modelId="{2EB55734-6A45-46EA-BF71-318CC13E8B65}" type="presOf" srcId="{94829C4E-3953-43BB-933D-6BDB42E3FB1E}" destId="{7EFC6878-19F3-468D-A542-21D898A1AC9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5070EB1-F566-48BB-9F2D-8669ED313B83}" type="presOf" srcId="{00E421BD-4A5F-400F-B967-D38FA5495CF5}" destId="{7C8ADE71-1B1E-47A0-B816-E782C133B427}" srcOrd="1"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0E3F9321-F092-4604-8EDB-A6378CE803B9}" type="presOf" srcId="{1CA22859-1463-41EA-A331-327A8EA5D4F4}" destId="{7225EF82-9BAB-4A81-8920-5FB5E8690FBA}"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448C415E-F9B9-48FB-AFC8-E28EE4314210}" type="presOf" srcId="{D2C71C0E-B631-4E4E-AAE9-D3EFF22747B2}" destId="{2135A45A-0654-4FE6-9A13-29D89E45DDF6}"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767ACC14-1D9E-47FD-81A1-F02443AC0827}" srcId="{2D853708-788A-4575-8B81-96CC3C0E8D7E}" destId="{4EE62D5B-60AA-4C38-AF68-146C048C0B28}" srcOrd="0" destOrd="0" parTransId="{037CD430-9A75-492A-8C43-0BD1A47B1E39}" sibTransId="{1CA341C9-DB28-4112-BD7E-D689758A01B8}"/>
    <dgm:cxn modelId="{B9AA3824-C7CD-4FC3-94F6-23EC3B11EB5B}" type="presOf" srcId="{E2A164B3-D8FA-4417-B5AA-5ED4A310DDFC}" destId="{E35E63D0-1353-4819-8929-0762C3D1395C}"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D97227E8-E2F1-4977-BF9A-60C67CCEE380}" type="presOf" srcId="{F4CAD9A0-A783-48E5-B8EF-669B60F02CCB}" destId="{5A9C29E6-B2F7-4DF3-9027-6118475F1CD7}" srcOrd="0" destOrd="0" presId="urn:microsoft.com/office/officeart/2005/8/layout/hierarchy2"/>
    <dgm:cxn modelId="{C5046168-3D3B-48B9-B83A-3892A0F0F960}" type="presOf" srcId="{F2A0AEB6-54EC-4928-8B26-1EBCD260355E}" destId="{BD874FF6-629E-4D55-A0DD-40BF3DE8BD09}"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2FB4480D-7049-4F8B-AE4F-1D4CDFAA257D}" type="presOf" srcId="{4A5C6F28-DEF4-4AD8-B2E6-66663A712020}" destId="{8D765067-2178-4CD9-A77B-6F137A750848}"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5D6BAE0B-9180-43A4-B324-045A23B71DDB}" type="presOf" srcId="{FA06490E-4264-4A5B-AC53-3E7DE9CC7FDE}" destId="{980A86B0-AD4E-4F7A-AB4D-888CD6AD81E8}"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EC8784BE-21B5-4514-B6F1-F7DB1D32A7BC}" srcId="{F4CAD9A0-A783-48E5-B8EF-669B60F02CCB}" destId="{7D79D8BC-4F1A-43CA-BD9B-7DE326722E2F}" srcOrd="0" destOrd="0" parTransId="{D8F921C9-3CE9-49C8-BDD4-791954FF7A8F}" sibTransId="{EA6FD8C3-9AEA-4367-86A1-2D830CF4C3E9}"/>
    <dgm:cxn modelId="{0A5F958F-F103-4346-9C41-58834A62E759}" type="presOf" srcId="{00E421BD-4A5F-400F-B967-D38FA5495CF5}" destId="{8A61AA09-D156-4A51-9B70-3DB146341D14}" srcOrd="0" destOrd="0" presId="urn:microsoft.com/office/officeart/2005/8/layout/hierarchy2"/>
    <dgm:cxn modelId="{52ECD902-5B07-4EC2-8834-D93375B50CBD}" type="presOf" srcId="{1665AB17-9531-45D7-B4FE-3FE067E6AD75}" destId="{BF947E86-5852-4E72-AD62-1CD9018122CB}" srcOrd="0"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4C5E1ED5-CA04-48BD-AA6A-FDED97D8360C}" type="presOf" srcId="{1F5E5C76-45C3-4F9E-9612-58CC3ED5EA90}" destId="{BA695313-BCFB-459B-9633-8BD4957805B4}" srcOrd="0" destOrd="0" presId="urn:microsoft.com/office/officeart/2005/8/layout/hierarchy2"/>
    <dgm:cxn modelId="{E85C10AE-374E-4DE6-B5F9-61F13C259DCF}" type="presOf" srcId="{FAFBE76F-1068-4170-B2A6-17E3488C65A7}" destId="{0B6FF0FA-A25A-4248-A70E-4A93E34CD8C2}" srcOrd="1" destOrd="0" presId="urn:microsoft.com/office/officeart/2005/8/layout/hierarchy2"/>
    <dgm:cxn modelId="{0FDFEAB5-402C-4658-90C7-F453540AD3E1}" type="presOf" srcId="{5802B92A-61B5-4ECA-858C-3F3D14D6BA2C}" destId="{99270028-9A81-42CB-8C10-67FE0E3F7BF8}" srcOrd="0" destOrd="0" presId="urn:microsoft.com/office/officeart/2005/8/layout/hierarchy2"/>
    <dgm:cxn modelId="{7AF131A5-DEBC-4B7E-900E-860EEA7C747E}" srcId="{41107DF7-0719-4AF9-BA6E-CC733E63BF28}" destId="{3AFC0DE5-521E-481C-9BCE-70F6987269CC}" srcOrd="1" destOrd="0" parTransId="{A0392CB3-E530-4043-B65A-AE775FD3E0A7}" sibTransId="{5F485F32-F320-4E32-AAE2-ADAB29DAC947}"/>
    <dgm:cxn modelId="{943BFBC6-483B-46A4-9DBB-86700F43B436}" type="presOf" srcId="{1D45D5BB-C0B5-4200-9BD9-C0D89287DE00}" destId="{6D46F764-5E21-4C32-9221-C7CCA8E91BD9}"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A1F29D6B-2997-45C3-81EF-A509FD994F59}" srcId="{1D45D5BB-C0B5-4200-9BD9-C0D89287DE00}" destId="{0880014E-766A-461B-B3A6-31D45E6AB643}" srcOrd="1" destOrd="0" parTransId="{4FAA63A4-DD2D-4760-90F5-9D4DF6E1630B}" sibTransId="{46C4DC40-4524-4F4B-AC20-8F6B8D38A61E}"/>
    <dgm:cxn modelId="{B8C39B46-50FF-4084-979B-C6F1FF7EE639}" type="presOf" srcId="{8F36457C-8BF9-4A97-A77E-623A79863BC8}" destId="{E346E21D-C2C4-40BB-A9F9-BCD4431252D8}"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860A93EE-AFB4-413D-8771-5B116CFE2646}" type="presOf" srcId="{1ACE6E93-A386-46C7-8573-2094985A49B8}" destId="{DB889BDA-821A-4067-A265-DEA7787FB70F}" srcOrd="1"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0E830BAD-317D-4810-B09E-14FB6C084A05}" srcId="{2524B2D1-DFE9-4DEB-8343-60CE6BC1D277}" destId="{A6CEF7DD-8248-455C-A192-8083509BB2C7}" srcOrd="1" destOrd="0" parTransId="{B658F85D-AD3B-4951-A71E-89BB950CA910}" sibTransId="{AF8E3E13-781B-422A-97AD-0CA7DB89A3E3}"/>
    <dgm:cxn modelId="{4CB8AE2D-57F5-4D95-A2BF-71C3FFDB066E}" type="presOf" srcId="{4DAD0EEC-0A50-4773-A2F4-57C058E2E6AA}" destId="{0334862E-B394-432F-BDEE-9795D8757DCC}" srcOrd="1" destOrd="0" presId="urn:microsoft.com/office/officeart/2005/8/layout/hierarchy2"/>
    <dgm:cxn modelId="{97CC435E-5925-42CD-9AF5-359820E931CB}" srcId="{26359102-1B25-42C5-8C5D-FF97D2399FD3}" destId="{389B54C1-D7C2-4E2E-BDAE-0FE0AF9A5089}" srcOrd="1" destOrd="0" parTransId="{55D143C5-506C-48D7-AFE1-0DA5A5F9CDED}" sibTransId="{83D8FC00-0A1E-43B9-99BE-608AA31DFE1C}"/>
    <dgm:cxn modelId="{21EE7F37-FB63-4E7A-984F-28FDE55F2DED}" type="presOf" srcId="{2524B2D1-DFE9-4DEB-8343-60CE6BC1D277}" destId="{804BA52C-8B84-43E0-A45C-B118833969E7}"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6421C35F-422D-46E4-8AF1-6F81FB781639}" srcId="{24E4298F-F12A-45D8-A0CF-643795DF5056}" destId="{BA80A1AF-10E5-470D-88BE-C88764A5A267}" srcOrd="1" destOrd="0" parTransId="{2465639D-DDBE-4780-9905-DFE628A28CD2}" sibTransId="{598ADA70-6B08-4F10-832C-CC6C0D7C8E77}"/>
    <dgm:cxn modelId="{C2510FA0-9635-4CE5-901D-1A5745FDC5A2}" type="presOf" srcId="{2CFF38A8-DFBD-4F63-BCA4-33B4AAB5FA5C}" destId="{CDED79A8-79DC-4705-A9C8-DE0C606D1641}" srcOrd="0"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7CD7CFDA-E83C-424F-8FB3-388F2E51C5B0}" type="presOf" srcId="{D2C71C0E-B631-4E4E-AAE9-D3EFF22747B2}" destId="{47CB40FE-75FD-4E2D-B1E8-151E8F8A56D7}" srcOrd="0" destOrd="0" presId="urn:microsoft.com/office/officeart/2005/8/layout/hierarchy2"/>
    <dgm:cxn modelId="{4B6C12AA-7987-4A5D-9F46-35AC8C1E44C6}" type="presOf" srcId="{D78F4B8F-CFEA-49C9-AF38-A456CA3EEBFC}" destId="{3A0FACC9-C054-4F70-950A-7D2F8388BD10}"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E0899156-FBC8-4224-AF8B-F4DC6DC28647}" type="presOf" srcId="{EF052FF7-5CE3-4D98-A912-9D67AF739BF7}" destId="{14311C9B-010B-4349-A563-37A3A854C609}" srcOrd="1"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9344D61-D797-4153-AE86-61F414AA90F1}" type="presOf" srcId="{9B50C3A8-E7E8-43AB-8D7B-D5F4C9BD2ED5}" destId="{F040EF1A-B0CE-4B78-BC11-03E774BA50E3}" srcOrd="1" destOrd="0" presId="urn:microsoft.com/office/officeart/2005/8/layout/hierarchy2"/>
    <dgm:cxn modelId="{B19BC605-53E7-401F-8A6F-D9477AE0829F}" type="presOf" srcId="{AAA625D8-ADC3-45F9-8AEF-0BF6921303C6}" destId="{B5BA41D4-0E1C-49B1-892D-FC6E724AC227}" srcOrd="1"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2E12A06F-6759-4952-BB40-7E2F0F9EFA5B}" type="presOf" srcId="{DF96D8D1-317B-423E-9071-C0138DAA1426}" destId="{1F9174BA-B087-4083-85D3-EC7A003F6EC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50CEAC8B-0FB9-43A5-AA1A-68EBE0663DF8}" type="presOf" srcId="{BA2FE9FB-E9D1-4DFA-A67B-DA258BA97613}" destId="{DB32F134-75F2-412E-92BF-80FB4CF47496}" srcOrd="0" destOrd="0" presId="urn:microsoft.com/office/officeart/2005/8/layout/hierarchy2"/>
    <dgm:cxn modelId="{D6DE76BD-7A36-4610-B529-21A46C829C16}" type="presOf" srcId="{2465639D-DDBE-4780-9905-DFE628A28CD2}" destId="{9CD10A6D-12AB-4099-8111-13CFE3C72E99}" srcOrd="0" destOrd="0" presId="urn:microsoft.com/office/officeart/2005/8/layout/hierarchy2"/>
    <dgm:cxn modelId="{6529025F-DA37-4076-8892-D8C7F6D0F055}" type="presOf" srcId="{34BAD4DF-F883-4E17-B72D-9E00C1E4CF4F}" destId="{786D1272-F815-4F12-9242-C4160B6ACA7E}"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BD6E108A-1C84-4224-82E9-BFB517AFEB80}" srcId="{53C6C77E-F23F-416F-87B3-D247CC3D8B92}" destId="{DAEEBF6A-1A0C-49B7-9ABD-A229A275B81B}" srcOrd="0" destOrd="0" parTransId="{5693CF0B-4E01-47AC-B066-DD4707A75F15}" sibTransId="{3A5F90ED-65E3-4B27-B8F4-E50AEC78C4A0}"/>
    <dgm:cxn modelId="{D4ADB9B0-4903-42C1-B4DF-4B9B9B23E33D}" srcId="{16B92FBE-B1DB-45FC-9D1F-B1674E192043}" destId="{41107DF7-0719-4AF9-BA6E-CC733E63BF28}" srcOrd="1" destOrd="0" parTransId="{8EA647DB-3A74-486F-B9E2-7CC41C13DA30}" sibTransId="{29739235-2F40-45F4-A499-F4F46D5B43B8}"/>
    <dgm:cxn modelId="{85DE8957-55E8-4D88-93B5-4FA009BBAA61}" srcId="{FCB3930C-27CE-4710-9239-41111BDBBEA9}" destId="{0A87199D-622C-4768-A890-6CAABDB473ED}" srcOrd="0" destOrd="0" parTransId="{2CFF38A8-DFBD-4F63-BCA4-33B4AAB5FA5C}" sibTransId="{0E9B7121-CE8B-4273-A526-4B6D28BD6FF0}"/>
    <dgm:cxn modelId="{58F57BCA-37BB-4AC9-8B55-6C6951A9BC00}" type="presOf" srcId="{1F5E5C76-45C3-4F9E-9612-58CC3ED5EA90}" destId="{801886B4-FC09-4C4A-A482-171BFEC8D53D}" srcOrd="1" destOrd="0" presId="urn:microsoft.com/office/officeart/2005/8/layout/hierarchy2"/>
    <dgm:cxn modelId="{3BA58523-31F7-4F04-9BD3-7D5288FDF63F}" type="presOf" srcId="{38F6D37E-F30B-4314-A40B-C24DDAC3F022}" destId="{35EBA24D-F915-43C2-ADE2-39D7CA80B303}" srcOrd="1"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751AD841-C7E4-4E04-86B6-E7CB3320439C}" type="presOf" srcId="{D9C40226-BC20-4485-8DDE-52B7D9FD0AEA}" destId="{E03E8BBA-0E9F-41F2-BD0B-DA466C86FB3A}" srcOrd="0"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t>
        <a:bodyPr/>
        <a:lstStyle/>
        <a:p>
          <a:endParaRPr lang="en-US"/>
        </a:p>
      </dgm:t>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t>
        <a:bodyPr/>
        <a:lstStyle/>
        <a:p>
          <a:endParaRPr lang="en-US"/>
        </a:p>
      </dgm:t>
    </dgm:pt>
    <dgm:pt modelId="{BC443AFF-A17A-4640-879B-41A3ABAF7C2C}" type="pres">
      <dgm:prSet presAssocID="{9BCA6670-2D8E-4E76-A2BF-6145C37AB59D}" presName="rootConnector1" presStyleLbl="node1" presStyleIdx="0" presStyleCnt="0"/>
      <dgm:spPr/>
      <dgm:t>
        <a:bodyPr/>
        <a:lstStyle/>
        <a:p>
          <a:endParaRPr lang="en-US"/>
        </a:p>
      </dgm:t>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t>
        <a:bodyPr/>
        <a:lstStyle/>
        <a:p>
          <a:endParaRPr lang="en-US"/>
        </a:p>
      </dgm:t>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t>
        <a:bodyPr/>
        <a:lstStyle/>
        <a:p>
          <a:endParaRPr lang="en-US"/>
        </a:p>
      </dgm:t>
    </dgm:pt>
    <dgm:pt modelId="{99A5AC74-2D2B-41FC-8207-F9CFA804939D}" type="pres">
      <dgm:prSet presAssocID="{2CEA1510-9389-4562-B766-17C6E3C676DC}" presName="rootConnector" presStyleLbl="node2" presStyleIdx="0" presStyleCnt="2"/>
      <dgm:spPr/>
      <dgm:t>
        <a:bodyPr/>
        <a:lstStyle/>
        <a:p>
          <a:endParaRPr lang="en-US"/>
        </a:p>
      </dgm:t>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t>
        <a:bodyPr/>
        <a:lstStyle/>
        <a:p>
          <a:endParaRPr lang="en-US"/>
        </a:p>
      </dgm:t>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t>
        <a:bodyPr/>
        <a:lstStyle/>
        <a:p>
          <a:endParaRPr lang="en-US"/>
        </a:p>
      </dgm:t>
    </dgm:pt>
    <dgm:pt modelId="{CB344C55-3E55-4219-A06F-01DA0A1A9344}" type="pres">
      <dgm:prSet presAssocID="{CB878116-E39D-40C9-BF1A-9D10E56F1E68}" presName="rootConnector" presStyleLbl="node3" presStyleIdx="0" presStyleCnt="4"/>
      <dgm:spPr/>
      <dgm:t>
        <a:bodyPr/>
        <a:lstStyle/>
        <a:p>
          <a:endParaRPr lang="en-US"/>
        </a:p>
      </dgm:t>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t>
        <a:bodyPr/>
        <a:lstStyle/>
        <a:p>
          <a:endParaRPr lang="en-US"/>
        </a:p>
      </dgm:t>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t>
        <a:bodyPr/>
        <a:lstStyle/>
        <a:p>
          <a:endParaRPr lang="en-US"/>
        </a:p>
      </dgm:t>
    </dgm:pt>
    <dgm:pt modelId="{D17531CD-1297-4F5A-AE69-4529AAA19427}" type="pres">
      <dgm:prSet presAssocID="{F473741C-CED7-4E61-BBBC-C25038030F73}" presName="rootConnector" presStyleLbl="node4" presStyleIdx="0" presStyleCnt="13"/>
      <dgm:spPr/>
      <dgm:t>
        <a:bodyPr/>
        <a:lstStyle/>
        <a:p>
          <a:endParaRPr lang="en-US"/>
        </a:p>
      </dgm:t>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t>
        <a:bodyPr/>
        <a:lstStyle/>
        <a:p>
          <a:endParaRPr lang="en-US"/>
        </a:p>
      </dgm:t>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t>
        <a:bodyPr/>
        <a:lstStyle/>
        <a:p>
          <a:endParaRPr lang="en-US"/>
        </a:p>
      </dgm:t>
    </dgm:pt>
    <dgm:pt modelId="{3E8DE55D-F77D-4AE4-939D-825262044C77}" type="pres">
      <dgm:prSet presAssocID="{5E9D796A-46C0-4732-A7B3-B2C8C84B3B96}" presName="rootConnector" presStyleLbl="node4" presStyleIdx="1" presStyleCnt="13"/>
      <dgm:spPr/>
      <dgm:t>
        <a:bodyPr/>
        <a:lstStyle/>
        <a:p>
          <a:endParaRPr lang="en-US"/>
        </a:p>
      </dgm:t>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t>
        <a:bodyPr/>
        <a:lstStyle/>
        <a:p>
          <a:endParaRPr lang="en-US"/>
        </a:p>
      </dgm:t>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t>
        <a:bodyPr/>
        <a:lstStyle/>
        <a:p>
          <a:endParaRPr lang="en-US"/>
        </a:p>
      </dgm:t>
    </dgm:pt>
    <dgm:pt modelId="{F99B5356-5259-44E6-943A-F5E598769774}" type="pres">
      <dgm:prSet presAssocID="{B99D96E1-32A5-4787-BBB6-AD70AAAB3E6D}" presName="rootConnector" presStyleLbl="node4" presStyleIdx="2" presStyleCnt="13"/>
      <dgm:spPr/>
      <dgm:t>
        <a:bodyPr/>
        <a:lstStyle/>
        <a:p>
          <a:endParaRPr lang="en-US"/>
        </a:p>
      </dgm:t>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t>
        <a:bodyPr/>
        <a:lstStyle/>
        <a:p>
          <a:endParaRPr lang="en-US"/>
        </a:p>
      </dgm:t>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t>
        <a:bodyPr/>
        <a:lstStyle/>
        <a:p>
          <a:endParaRPr lang="en-US"/>
        </a:p>
      </dgm:t>
    </dgm:pt>
    <dgm:pt modelId="{DC49C201-E5F7-45D2-AB3B-A4EE640DC622}" type="pres">
      <dgm:prSet presAssocID="{27EC74C6-D9F1-4CCA-A8D3-43D9C9C3C585}" presName="rootConnector" presStyleLbl="node4" presStyleIdx="3" presStyleCnt="13"/>
      <dgm:spPr/>
      <dgm:t>
        <a:bodyPr/>
        <a:lstStyle/>
        <a:p>
          <a:endParaRPr lang="en-US"/>
        </a:p>
      </dgm:t>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t>
        <a:bodyPr/>
        <a:lstStyle/>
        <a:p>
          <a:endParaRPr lang="en-US"/>
        </a:p>
      </dgm:t>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t>
        <a:bodyPr/>
        <a:lstStyle/>
        <a:p>
          <a:endParaRPr lang="en-US"/>
        </a:p>
      </dgm:t>
    </dgm:pt>
    <dgm:pt modelId="{DE6C6EC3-071D-4E66-9FD4-FC52870DD89A}" type="pres">
      <dgm:prSet presAssocID="{D72136EB-D6B1-480C-AF60-FC8AD8F00654}" presName="rootConnector" presStyleLbl="node4" presStyleIdx="4" presStyleCnt="13"/>
      <dgm:spPr/>
      <dgm:t>
        <a:bodyPr/>
        <a:lstStyle/>
        <a:p>
          <a:endParaRPr lang="en-US"/>
        </a:p>
      </dgm:t>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t>
        <a:bodyPr/>
        <a:lstStyle/>
        <a:p>
          <a:endParaRPr lang="en-US"/>
        </a:p>
      </dgm:t>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t>
        <a:bodyPr/>
        <a:lstStyle/>
        <a:p>
          <a:endParaRPr lang="en-US"/>
        </a:p>
      </dgm:t>
    </dgm:pt>
    <dgm:pt modelId="{EE11EF78-0D5E-4A2B-8D35-8D345E9230D1}" type="pres">
      <dgm:prSet presAssocID="{41B96F37-7368-4F61-BF75-52FD433D23A3}" presName="rootConnector" presStyleLbl="node4" presStyleIdx="5" presStyleCnt="13"/>
      <dgm:spPr/>
      <dgm:t>
        <a:bodyPr/>
        <a:lstStyle/>
        <a:p>
          <a:endParaRPr lang="en-US"/>
        </a:p>
      </dgm:t>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t>
        <a:bodyPr/>
        <a:lstStyle/>
        <a:p>
          <a:endParaRPr lang="en-US"/>
        </a:p>
      </dgm:t>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t>
        <a:bodyPr/>
        <a:lstStyle/>
        <a:p>
          <a:endParaRPr lang="en-US"/>
        </a:p>
      </dgm:t>
    </dgm:pt>
    <dgm:pt modelId="{19166C35-8F6F-47C6-8B7C-19A16794EE40}" type="pres">
      <dgm:prSet presAssocID="{81BD8CC0-38A2-4D4B-B00A-0BE694A2047D}" presName="rootConnector" presStyleLbl="node3" presStyleIdx="1" presStyleCnt="4"/>
      <dgm:spPr/>
      <dgm:t>
        <a:bodyPr/>
        <a:lstStyle/>
        <a:p>
          <a:endParaRPr lang="en-US"/>
        </a:p>
      </dgm:t>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t>
        <a:bodyPr/>
        <a:lstStyle/>
        <a:p>
          <a:endParaRPr lang="en-US"/>
        </a:p>
      </dgm:t>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t>
        <a:bodyPr/>
        <a:lstStyle/>
        <a:p>
          <a:endParaRPr lang="en-US"/>
        </a:p>
      </dgm:t>
    </dgm:pt>
    <dgm:pt modelId="{A72EE790-E9D7-4B48-A272-A504CC173A8B}" type="pres">
      <dgm:prSet presAssocID="{3E22F949-1754-41EA-B3E1-FC92D5F03725}" presName="rootConnector" presStyleLbl="node4" presStyleIdx="6" presStyleCnt="13"/>
      <dgm:spPr/>
      <dgm:t>
        <a:bodyPr/>
        <a:lstStyle/>
        <a:p>
          <a:endParaRPr lang="en-US"/>
        </a:p>
      </dgm:t>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t>
        <a:bodyPr/>
        <a:lstStyle/>
        <a:p>
          <a:endParaRPr lang="en-US"/>
        </a:p>
      </dgm:t>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t>
        <a:bodyPr/>
        <a:lstStyle/>
        <a:p>
          <a:endParaRPr lang="en-US"/>
        </a:p>
      </dgm:t>
    </dgm:pt>
    <dgm:pt modelId="{46180E9C-7B3E-4F7F-9FC5-558735049130}" type="pres">
      <dgm:prSet presAssocID="{41F1FD60-71EA-4D96-A9FE-3AF5D69D238B}" presName="rootConnector" presStyleLbl="node4" presStyleIdx="7" presStyleCnt="13"/>
      <dgm:spPr/>
      <dgm:t>
        <a:bodyPr/>
        <a:lstStyle/>
        <a:p>
          <a:endParaRPr lang="en-US"/>
        </a:p>
      </dgm:t>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t>
        <a:bodyPr/>
        <a:lstStyle/>
        <a:p>
          <a:endParaRPr lang="en-US"/>
        </a:p>
      </dgm:t>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t>
        <a:bodyPr/>
        <a:lstStyle/>
        <a:p>
          <a:endParaRPr lang="en-US"/>
        </a:p>
      </dgm:t>
    </dgm:pt>
    <dgm:pt modelId="{FC66A020-B465-4DAA-8E3F-52A9C7A9FEB0}" type="pres">
      <dgm:prSet presAssocID="{58EE33EF-1121-458F-8351-1973D7DC3EEB}" presName="rootConnector" presStyleLbl="node4" presStyleIdx="8" presStyleCnt="13"/>
      <dgm:spPr/>
      <dgm:t>
        <a:bodyPr/>
        <a:lstStyle/>
        <a:p>
          <a:endParaRPr lang="en-US"/>
        </a:p>
      </dgm:t>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t>
        <a:bodyPr/>
        <a:lstStyle/>
        <a:p>
          <a:endParaRPr lang="en-US"/>
        </a:p>
      </dgm:t>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t>
        <a:bodyPr/>
        <a:lstStyle/>
        <a:p>
          <a:endParaRPr lang="en-US"/>
        </a:p>
      </dgm:t>
    </dgm:pt>
    <dgm:pt modelId="{ABA6216D-5AC2-4255-A561-6C21925D69CC}" type="pres">
      <dgm:prSet presAssocID="{C7B71E56-B93B-4555-9589-9CD9B9E22AAC}" presName="rootConnector" presStyleLbl="node4" presStyleIdx="9" presStyleCnt="13"/>
      <dgm:spPr/>
      <dgm:t>
        <a:bodyPr/>
        <a:lstStyle/>
        <a:p>
          <a:endParaRPr lang="en-US"/>
        </a:p>
      </dgm:t>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t>
        <a:bodyPr/>
        <a:lstStyle/>
        <a:p>
          <a:endParaRPr lang="en-US"/>
        </a:p>
      </dgm:t>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t>
        <a:bodyPr/>
        <a:lstStyle/>
        <a:p>
          <a:endParaRPr lang="en-US"/>
        </a:p>
      </dgm:t>
    </dgm:pt>
    <dgm:pt modelId="{FDBA1B7A-0173-4984-9793-F69A565BB792}" type="pres">
      <dgm:prSet presAssocID="{83BB228B-C20E-431F-9D30-7D1234A9A1A4}" presName="rootConnector" presStyleLbl="node4" presStyleIdx="10" presStyleCnt="13"/>
      <dgm:spPr/>
      <dgm:t>
        <a:bodyPr/>
        <a:lstStyle/>
        <a:p>
          <a:endParaRPr lang="en-US"/>
        </a:p>
      </dgm:t>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t>
        <a:bodyPr/>
        <a:lstStyle/>
        <a:p>
          <a:endParaRPr lang="en-US"/>
        </a:p>
      </dgm:t>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t>
        <a:bodyPr/>
        <a:lstStyle/>
        <a:p>
          <a:endParaRPr lang="en-US"/>
        </a:p>
      </dgm:t>
    </dgm:pt>
    <dgm:pt modelId="{F4F50B40-A71F-49F8-A059-9F33BC0D5F7F}" type="pres">
      <dgm:prSet presAssocID="{07EBCD95-AC7D-4FE4-9BC8-D259265C8EAE}" presName="rootConnector" presStyleLbl="node4" presStyleIdx="11" presStyleCnt="13"/>
      <dgm:spPr/>
      <dgm:t>
        <a:bodyPr/>
        <a:lstStyle/>
        <a:p>
          <a:endParaRPr lang="en-US"/>
        </a:p>
      </dgm:t>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t>
        <a:bodyPr/>
        <a:lstStyle/>
        <a:p>
          <a:endParaRPr lang="en-US"/>
        </a:p>
      </dgm:t>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t>
        <a:bodyPr/>
        <a:lstStyle/>
        <a:p>
          <a:endParaRPr lang="en-US"/>
        </a:p>
      </dgm:t>
    </dgm:pt>
    <dgm:pt modelId="{BC62368E-1A09-464D-BFDD-F293AEF2572D}" type="pres">
      <dgm:prSet presAssocID="{7DE40DB6-9FD1-4E71-B921-645822A740E4}" presName="rootConnector" presStyleLbl="node2" presStyleIdx="1" presStyleCnt="2"/>
      <dgm:spPr/>
      <dgm:t>
        <a:bodyPr/>
        <a:lstStyle/>
        <a:p>
          <a:endParaRPr lang="en-US"/>
        </a:p>
      </dgm:t>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t>
        <a:bodyPr/>
        <a:lstStyle/>
        <a:p>
          <a:endParaRPr lang="en-US"/>
        </a:p>
      </dgm:t>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t>
        <a:bodyPr/>
        <a:lstStyle/>
        <a:p>
          <a:endParaRPr lang="en-US"/>
        </a:p>
      </dgm:t>
    </dgm:pt>
    <dgm:pt modelId="{07C67767-685E-4772-B0E7-C8CC16742F19}" type="pres">
      <dgm:prSet presAssocID="{F702A7EC-25A5-4FF0-B2A1-B362AB33C59C}" presName="rootConnector" presStyleLbl="node3" presStyleIdx="2" presStyleCnt="4"/>
      <dgm:spPr/>
      <dgm:t>
        <a:bodyPr/>
        <a:lstStyle/>
        <a:p>
          <a:endParaRPr lang="en-US"/>
        </a:p>
      </dgm:t>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t>
        <a:bodyPr/>
        <a:lstStyle/>
        <a:p>
          <a:endParaRPr lang="en-US"/>
        </a:p>
      </dgm:t>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t>
        <a:bodyPr/>
        <a:lstStyle/>
        <a:p>
          <a:endParaRPr lang="en-US"/>
        </a:p>
      </dgm:t>
    </dgm:pt>
    <dgm:pt modelId="{692D0722-E437-467B-A067-826E6C294B79}" type="pres">
      <dgm:prSet presAssocID="{5C9DDC6C-8ADF-4D23-BC1B-392A6BD421D0}" presName="rootConnector" presStyleLbl="node4" presStyleIdx="12" presStyleCnt="13"/>
      <dgm:spPr/>
      <dgm:t>
        <a:bodyPr/>
        <a:lstStyle/>
        <a:p>
          <a:endParaRPr lang="en-US"/>
        </a:p>
      </dgm:t>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t>
        <a:bodyPr/>
        <a:lstStyle/>
        <a:p>
          <a:endParaRPr lang="en-US"/>
        </a:p>
      </dgm:t>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t>
        <a:bodyPr/>
        <a:lstStyle/>
        <a:p>
          <a:endParaRPr lang="en-US"/>
        </a:p>
      </dgm:t>
    </dgm:pt>
    <dgm:pt modelId="{A38AC3BF-07DE-443B-8CFF-BE2BDEEDE997}" type="pres">
      <dgm:prSet presAssocID="{46664B9B-00F5-48A9-A912-A3DFB4B35A92}" presName="rootConnector" presStyleLbl="node3" presStyleIdx="3" presStyleCnt="4"/>
      <dgm:spPr/>
      <dgm:t>
        <a:bodyPr/>
        <a:lstStyle/>
        <a:p>
          <a:endParaRPr lang="en-US"/>
        </a:p>
      </dgm:t>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98F3AAD5-839A-4B89-A901-936878659A12}" srcId="{F702A7EC-25A5-4FF0-B2A1-B362AB33C59C}" destId="{5C9DDC6C-8ADF-4D23-BC1B-392A6BD421D0}" srcOrd="0" destOrd="0" parTransId="{5AA300B4-BD33-4014-9080-E5E8DFAA3733}" sibTransId="{EBF941DF-F887-4E53-8A16-F574511A4676}"/>
    <dgm:cxn modelId="{11961389-225A-4655-854B-8B0726BCF434}" type="presOf" srcId="{5C9DDC6C-8ADF-4D23-BC1B-392A6BD421D0}" destId="{ED610ED9-0A8E-4579-8BCC-499F3BA1D9AB}" srcOrd="0" destOrd="0" presId="urn:microsoft.com/office/officeart/2005/8/layout/orgChart1"/>
    <dgm:cxn modelId="{73492468-A9E4-4374-AEFF-50B0B01DADDA}" type="presOf" srcId="{5C9DDC6C-8ADF-4D23-BC1B-392A6BD421D0}" destId="{692D0722-E437-467B-A067-826E6C294B79}" srcOrd="1"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0846E5D0-C047-4384-B13C-FF75080D207E}" type="presOf" srcId="{2CEA1510-9389-4562-B766-17C6E3C676DC}" destId="{18A04619-D810-4CD6-93AF-ABBC15C41747}"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AAAE9BC-5EBE-4295-9572-7BB0C53F7D20}" type="presOf" srcId="{90166F29-5F89-4D4B-93E3-E744490AAF10}" destId="{EAFF2B31-1DC5-48CC-A166-1D8BB5C56727}" srcOrd="0" destOrd="0" presId="urn:microsoft.com/office/officeart/2005/8/layout/orgChart1"/>
    <dgm:cxn modelId="{B7DFA933-FE71-45AA-8F4E-7CDDFAD1A7DC}" type="presOf" srcId="{41B96F37-7368-4F61-BF75-52FD433D23A3}" destId="{DBFB0A81-E25A-403D-81E8-B2E1894EFE16}" srcOrd="0"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4617C9F6-10B0-4C6D-861E-4F9B33466270}" srcId="{C7B71E56-B93B-4555-9589-9CD9B9E22AAC}" destId="{83BB228B-C20E-431F-9D30-7D1234A9A1A4}" srcOrd="0" destOrd="0" parTransId="{1546A461-B57B-4F2D-B58C-3C7F6D6B780E}" sibTransId="{4E506FB4-3658-4973-BC34-1CD61A946448}"/>
    <dgm:cxn modelId="{FE88DD8E-9306-44FC-940C-E89B899BD7CA}" srcId="{F473741C-CED7-4E61-BBBC-C25038030F73}" destId="{B99D96E1-32A5-4787-BBB6-AD70AAAB3E6D}" srcOrd="1" destOrd="0" parTransId="{1494CD35-5C03-4662-A455-18D63F3E394F}" sibTransId="{5346826E-43AF-41AC-95E6-8B2A8C64C94B}"/>
    <dgm:cxn modelId="{DC0E9C0A-B647-4E5B-B855-2D322F7B1965}" type="presOf" srcId="{3E22F949-1754-41EA-B3E1-FC92D5F03725}" destId="{A72EE790-E9D7-4B48-A272-A504CC173A8B}"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C21B49F0-66DE-4908-9036-524222548AEC}" type="presOf" srcId="{27EC74C6-D9F1-4CCA-A8D3-43D9C9C3C585}" destId="{DC49C201-E5F7-45D2-AB3B-A4EE640DC622}" srcOrd="1"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70755926-D71A-4992-AB98-684F5059404C}" type="presOf" srcId="{061EA83D-F545-4862-B7F3-791413F014FF}" destId="{9C000CC6-8F97-4049-8970-4C1635D4BA80}" srcOrd="0" destOrd="0" presId="urn:microsoft.com/office/officeart/2005/8/layout/orgChart1"/>
    <dgm:cxn modelId="{70E1A646-DB15-4100-B77E-34B98CE48F60}" type="presOf" srcId="{04EB979A-4CB6-47E0-9B74-750F1BC7DA71}" destId="{4F864034-D706-4474-9DDE-2E7A7A79CBA7}"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26F84A8F-47CA-42CA-AF4A-DD70DFEB784B}" type="presOf" srcId="{1494CD35-5C03-4662-A455-18D63F3E394F}" destId="{B946D244-4930-42F2-9987-26C1A34F6A2A}" srcOrd="0" destOrd="0" presId="urn:microsoft.com/office/officeart/2005/8/layout/orgChart1"/>
    <dgm:cxn modelId="{8193AB51-1C55-4544-A330-9FD02F4CA202}" type="presOf" srcId="{2FCB63CC-C127-46C5-B012-15381767B50B}" destId="{A48667F6-CEE9-4589-A9D7-B5F7A1C22006}"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C731B82E-FB5C-441E-B4C5-2324E3F8C6B7}" type="presOf" srcId="{5AA300B4-BD33-4014-9080-E5E8DFAA3733}" destId="{45C016B0-181F-4367-BCED-007C06E36B6F}"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E0172D67-3B79-46AF-8EF2-BE42EF91488D}" type="presOf" srcId="{F702A7EC-25A5-4FF0-B2A1-B362AB33C59C}" destId="{07C67767-685E-4772-B0E7-C8CC16742F19}" srcOrd="1"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3E588363-6F4B-4DFB-8C0F-467B1F1D2B25}" type="presOf" srcId="{81BD8CC0-38A2-4D4B-B00A-0BE694A2047D}" destId="{A2D61CAA-C895-4429-9698-21F44B530FB6}" srcOrd="0" destOrd="0" presId="urn:microsoft.com/office/officeart/2005/8/layout/orgChart1"/>
    <dgm:cxn modelId="{073F03B8-8FC8-4EDE-BC69-70B8BBE9099C}" type="presOf" srcId="{7DE40DB6-9FD1-4E71-B921-645822A740E4}" destId="{69D8EC5B-DF43-42D9-BA7A-26AE6A9A8D7A}"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4C9BCC79-C816-44E3-A512-8ED3BE4B640E}" type="presOf" srcId="{2CEA1510-9389-4562-B766-17C6E3C676DC}" destId="{99A5AC74-2D2B-41FC-8207-F9CFA804939D}"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7976C7F-82BD-406E-909F-ACAB56E7DAF6}" type="presOf" srcId="{F473741C-CED7-4E61-BBBC-C25038030F73}" destId="{25DC0774-944D-4EC3-8337-1021E18049E3}"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C9AD6FFD-C549-4E3F-A4E8-1B0AABCF013F}" srcId="{F473741C-CED7-4E61-BBBC-C25038030F73}" destId="{5E9D796A-46C0-4732-A7B3-B2C8C84B3B96}" srcOrd="0" destOrd="0" parTransId="{90308621-1D33-4192-B905-D52FF8D048F7}" sibTransId="{6F0284F9-77F7-4064-9A4B-BDF92CC7F68F}"/>
    <dgm:cxn modelId="{993CFFB5-6F96-4077-94F3-BFDA1C98277F}" type="presOf" srcId="{7DE40DB6-9FD1-4E71-B921-645822A740E4}" destId="{BC62368E-1A09-464D-BFDD-F293AEF2572D}"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D135447F-EC1C-4E28-8F97-2EBBC4ECBBE5}" srcId="{9BCA6670-2D8E-4E76-A2BF-6145C37AB59D}" destId="{7DE40DB6-9FD1-4E71-B921-645822A740E4}" srcOrd="1" destOrd="0" parTransId="{B9EA27D6-C4C7-455E-94B9-D470929B8593}" sibTransId="{58A8089A-ACB0-4DA0-B4E1-9DD1A4E8B263}"/>
    <dgm:cxn modelId="{95F0F0FC-C715-4959-9FDF-6ED61B9B3137}" srcId="{2CEA1510-9389-4562-B766-17C6E3C676DC}" destId="{81BD8CC0-38A2-4D4B-B00A-0BE694A2047D}" srcOrd="1" destOrd="0" parTransId="{22594949-D6A5-417F-BCD1-59E369F2AC0C}" sibTransId="{302AE998-7334-446A-B044-7D7C817072F4}"/>
    <dgm:cxn modelId="{B8B09E51-214D-4A79-85ED-7ED54A2B5009}" srcId="{2CEA1510-9389-4562-B766-17C6E3C676DC}" destId="{CB878116-E39D-40C9-BF1A-9D10E56F1E68}" srcOrd="0" destOrd="0" parTransId="{FB91D680-3BE0-462D-A760-C11B521BF646}" sibTransId="{F19F05FE-315F-47FF-8E5C-924FED1EC6FB}"/>
    <dgm:cxn modelId="{FAC6220D-F451-4FFA-A62A-AF8F4A95FD2D}" type="presOf" srcId="{80C90514-FB37-4DB0-999B-AEBCC04E0797}" destId="{FDB89D28-D342-49A3-AF98-521A0D929E78}" srcOrd="0"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86825741-C3F4-49CB-924F-14039062BB18}" srcId="{27EC74C6-D9F1-4CCA-A8D3-43D9C9C3C585}" destId="{41B96F37-7368-4F61-BF75-52FD433D23A3}" srcOrd="1" destOrd="0" parTransId="{80C90514-FB37-4DB0-999B-AEBCC04E0797}" sibTransId="{BBF5A18A-ED8A-4C2B-AC96-11A0D585FDAD}"/>
    <dgm:cxn modelId="{EBB73F6C-15E8-487D-8FFB-6F18B25A985E}" type="presOf" srcId="{B99D96E1-32A5-4787-BBB6-AD70AAAB3E6D}" destId="{7DB8C6A8-58D9-4B23-B4B7-A9486C64D4E1}" srcOrd="0"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0ED853C8-BEEA-4F73-ACF0-D20A8732F1AA}" type="presOf" srcId="{CB878116-E39D-40C9-BF1A-9D10E56F1E68}" destId="{CB344C55-3E55-4219-A06F-01DA0A1A9344}" srcOrd="1"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F788A193-8FBD-437A-B867-9F9AB4D27086}" type="presOf" srcId="{BDE69F0C-F4CD-4FCD-AC96-5B574FF21BA5}" destId="{7BDEB7EB-716F-401D-A332-3802F8F19EA2}"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4FD9E502-3463-43CB-950A-DCA3765931A1}" srcId="{81BD8CC0-38A2-4D4B-B00A-0BE694A2047D}" destId="{C7B71E56-B93B-4555-9589-9CD9B9E22AAC}" srcOrd="1" destOrd="0" parTransId="{90166F29-5F89-4D4B-93E3-E744490AAF10}" sibTransId="{02D80DE1-B374-4FB9-B269-378D7A919D6D}"/>
    <dgm:cxn modelId="{9104442A-C0F4-4A47-AC68-062DC55FBAD2}" srcId="{C7B71E56-B93B-4555-9589-9CD9B9E22AAC}" destId="{07EBCD95-AC7D-4FE4-9BC8-D259265C8EAE}" srcOrd="1" destOrd="0" parTransId="{0A99AA17-24D2-485A-9216-6CE920AB4D42}" sibTransId="{0A43280A-589C-488D-A2DC-D0587905FFDC}"/>
    <dgm:cxn modelId="{E9E39AB7-49FE-422F-AEFF-23B3912F3CEA}" srcId="{FFED3F4A-5564-4A70-8D46-0192EADEA4C4}" destId="{9BCA6670-2D8E-4E76-A2BF-6145C37AB59D}" srcOrd="0" destOrd="0" parTransId="{DB1EC41C-8782-4015-8EAE-E35C70858F56}" sibTransId="{768D46B9-2F46-4E35-89AD-8A78833EC460}"/>
    <dgm:cxn modelId="{0F42E21E-71BD-4789-9641-98066FD502FE}" type="presOf" srcId="{F473741C-CED7-4E61-BBBC-C25038030F73}" destId="{D17531CD-1297-4F5A-AE69-4529AAA19427}" srcOrd="1"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267464DB-2922-43D7-9408-7232FDD29EFC}" type="presOf" srcId="{5E9D796A-46C0-4732-A7B3-B2C8C84B3B96}" destId="{C07BA4E1-2CC7-4E07-8C93-18554E4B9A3E}" srcOrd="0" destOrd="0" presId="urn:microsoft.com/office/officeart/2005/8/layout/orgChart1"/>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t>
        <a:bodyPr/>
        <a:lstStyle/>
        <a:p>
          <a:endParaRPr lang="en-US"/>
        </a:p>
      </dgm:t>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t>
        <a:bodyPr/>
        <a:lstStyle/>
        <a:p>
          <a:endParaRPr lang="en-US"/>
        </a:p>
      </dgm:t>
    </dgm:pt>
    <dgm:pt modelId="{BC443AFF-A17A-4640-879B-41A3ABAF7C2C}" type="pres">
      <dgm:prSet presAssocID="{9BCA6670-2D8E-4E76-A2BF-6145C37AB59D}" presName="rootConnector1" presStyleLbl="node1" presStyleIdx="0" presStyleCnt="0"/>
      <dgm:spPr/>
      <dgm:t>
        <a:bodyPr/>
        <a:lstStyle/>
        <a:p>
          <a:endParaRPr lang="en-US"/>
        </a:p>
      </dgm:t>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t>
        <a:bodyPr/>
        <a:lstStyle/>
        <a:p>
          <a:endParaRPr lang="en-US"/>
        </a:p>
      </dgm:t>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t>
        <a:bodyPr/>
        <a:lstStyle/>
        <a:p>
          <a:endParaRPr lang="en-US"/>
        </a:p>
      </dgm:t>
    </dgm:pt>
    <dgm:pt modelId="{99A5AC74-2D2B-41FC-8207-F9CFA804939D}" type="pres">
      <dgm:prSet presAssocID="{2CEA1510-9389-4562-B766-17C6E3C676DC}" presName="rootConnector" presStyleLbl="node2" presStyleIdx="0" presStyleCnt="2"/>
      <dgm:spPr/>
      <dgm:t>
        <a:bodyPr/>
        <a:lstStyle/>
        <a:p>
          <a:endParaRPr lang="en-US"/>
        </a:p>
      </dgm:t>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t>
        <a:bodyPr/>
        <a:lstStyle/>
        <a:p>
          <a:endParaRPr lang="en-US"/>
        </a:p>
      </dgm:t>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t>
        <a:bodyPr/>
        <a:lstStyle/>
        <a:p>
          <a:endParaRPr lang="en-US"/>
        </a:p>
      </dgm:t>
    </dgm:pt>
    <dgm:pt modelId="{CB344C55-3E55-4219-A06F-01DA0A1A9344}" type="pres">
      <dgm:prSet presAssocID="{CB878116-E39D-40C9-BF1A-9D10E56F1E68}" presName="rootConnector" presStyleLbl="node3" presStyleIdx="0" presStyleCnt="4"/>
      <dgm:spPr/>
      <dgm:t>
        <a:bodyPr/>
        <a:lstStyle/>
        <a:p>
          <a:endParaRPr lang="en-US"/>
        </a:p>
      </dgm:t>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t>
        <a:bodyPr/>
        <a:lstStyle/>
        <a:p>
          <a:endParaRPr lang="en-US"/>
        </a:p>
      </dgm:t>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t>
        <a:bodyPr/>
        <a:lstStyle/>
        <a:p>
          <a:endParaRPr lang="en-US"/>
        </a:p>
      </dgm:t>
    </dgm:pt>
    <dgm:pt modelId="{D17531CD-1297-4F5A-AE69-4529AAA19427}" type="pres">
      <dgm:prSet presAssocID="{F473741C-CED7-4E61-BBBC-C25038030F73}" presName="rootConnector" presStyleLbl="node4" presStyleIdx="0" presStyleCnt="13"/>
      <dgm:spPr/>
      <dgm:t>
        <a:bodyPr/>
        <a:lstStyle/>
        <a:p>
          <a:endParaRPr lang="en-US"/>
        </a:p>
      </dgm:t>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t>
        <a:bodyPr/>
        <a:lstStyle/>
        <a:p>
          <a:endParaRPr lang="en-US"/>
        </a:p>
      </dgm:t>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t>
        <a:bodyPr/>
        <a:lstStyle/>
        <a:p>
          <a:endParaRPr lang="en-US"/>
        </a:p>
      </dgm:t>
    </dgm:pt>
    <dgm:pt modelId="{3E8DE55D-F77D-4AE4-939D-825262044C77}" type="pres">
      <dgm:prSet presAssocID="{5E9D796A-46C0-4732-A7B3-B2C8C84B3B96}" presName="rootConnector" presStyleLbl="node4" presStyleIdx="1" presStyleCnt="13"/>
      <dgm:spPr/>
      <dgm:t>
        <a:bodyPr/>
        <a:lstStyle/>
        <a:p>
          <a:endParaRPr lang="en-US"/>
        </a:p>
      </dgm:t>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t>
        <a:bodyPr/>
        <a:lstStyle/>
        <a:p>
          <a:endParaRPr lang="en-US"/>
        </a:p>
      </dgm:t>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t>
        <a:bodyPr/>
        <a:lstStyle/>
        <a:p>
          <a:endParaRPr lang="en-US"/>
        </a:p>
      </dgm:t>
    </dgm:pt>
    <dgm:pt modelId="{F99B5356-5259-44E6-943A-F5E598769774}" type="pres">
      <dgm:prSet presAssocID="{B99D96E1-32A5-4787-BBB6-AD70AAAB3E6D}" presName="rootConnector" presStyleLbl="node4" presStyleIdx="2" presStyleCnt="13"/>
      <dgm:spPr/>
      <dgm:t>
        <a:bodyPr/>
        <a:lstStyle/>
        <a:p>
          <a:endParaRPr lang="en-US"/>
        </a:p>
      </dgm:t>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t>
        <a:bodyPr/>
        <a:lstStyle/>
        <a:p>
          <a:endParaRPr lang="en-US"/>
        </a:p>
      </dgm:t>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t>
        <a:bodyPr/>
        <a:lstStyle/>
        <a:p>
          <a:endParaRPr lang="en-US"/>
        </a:p>
      </dgm:t>
    </dgm:pt>
    <dgm:pt modelId="{DC49C201-E5F7-45D2-AB3B-A4EE640DC622}" type="pres">
      <dgm:prSet presAssocID="{27EC74C6-D9F1-4CCA-A8D3-43D9C9C3C585}" presName="rootConnector" presStyleLbl="node4" presStyleIdx="3" presStyleCnt="13"/>
      <dgm:spPr/>
      <dgm:t>
        <a:bodyPr/>
        <a:lstStyle/>
        <a:p>
          <a:endParaRPr lang="en-US"/>
        </a:p>
      </dgm:t>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t>
        <a:bodyPr/>
        <a:lstStyle/>
        <a:p>
          <a:endParaRPr lang="en-US"/>
        </a:p>
      </dgm:t>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t>
        <a:bodyPr/>
        <a:lstStyle/>
        <a:p>
          <a:endParaRPr lang="en-US"/>
        </a:p>
      </dgm:t>
    </dgm:pt>
    <dgm:pt modelId="{DE6C6EC3-071D-4E66-9FD4-FC52870DD89A}" type="pres">
      <dgm:prSet presAssocID="{D72136EB-D6B1-480C-AF60-FC8AD8F00654}" presName="rootConnector" presStyleLbl="node4" presStyleIdx="4" presStyleCnt="13"/>
      <dgm:spPr/>
      <dgm:t>
        <a:bodyPr/>
        <a:lstStyle/>
        <a:p>
          <a:endParaRPr lang="en-US"/>
        </a:p>
      </dgm:t>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t>
        <a:bodyPr/>
        <a:lstStyle/>
        <a:p>
          <a:endParaRPr lang="en-US"/>
        </a:p>
      </dgm:t>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t>
        <a:bodyPr/>
        <a:lstStyle/>
        <a:p>
          <a:endParaRPr lang="en-US"/>
        </a:p>
      </dgm:t>
    </dgm:pt>
    <dgm:pt modelId="{EE11EF78-0D5E-4A2B-8D35-8D345E9230D1}" type="pres">
      <dgm:prSet presAssocID="{41B96F37-7368-4F61-BF75-52FD433D23A3}" presName="rootConnector" presStyleLbl="node4" presStyleIdx="5" presStyleCnt="13"/>
      <dgm:spPr/>
      <dgm:t>
        <a:bodyPr/>
        <a:lstStyle/>
        <a:p>
          <a:endParaRPr lang="en-US"/>
        </a:p>
      </dgm:t>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t>
        <a:bodyPr/>
        <a:lstStyle/>
        <a:p>
          <a:endParaRPr lang="en-US"/>
        </a:p>
      </dgm:t>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t>
        <a:bodyPr/>
        <a:lstStyle/>
        <a:p>
          <a:endParaRPr lang="en-US"/>
        </a:p>
      </dgm:t>
    </dgm:pt>
    <dgm:pt modelId="{19166C35-8F6F-47C6-8B7C-19A16794EE40}" type="pres">
      <dgm:prSet presAssocID="{81BD8CC0-38A2-4D4B-B00A-0BE694A2047D}" presName="rootConnector" presStyleLbl="node3" presStyleIdx="1" presStyleCnt="4"/>
      <dgm:spPr/>
      <dgm:t>
        <a:bodyPr/>
        <a:lstStyle/>
        <a:p>
          <a:endParaRPr lang="en-US"/>
        </a:p>
      </dgm:t>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t>
        <a:bodyPr/>
        <a:lstStyle/>
        <a:p>
          <a:endParaRPr lang="en-US"/>
        </a:p>
      </dgm:t>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t>
        <a:bodyPr/>
        <a:lstStyle/>
        <a:p>
          <a:endParaRPr lang="en-US"/>
        </a:p>
      </dgm:t>
    </dgm:pt>
    <dgm:pt modelId="{A72EE790-E9D7-4B48-A272-A504CC173A8B}" type="pres">
      <dgm:prSet presAssocID="{3E22F949-1754-41EA-B3E1-FC92D5F03725}" presName="rootConnector" presStyleLbl="node4" presStyleIdx="6" presStyleCnt="13"/>
      <dgm:spPr/>
      <dgm:t>
        <a:bodyPr/>
        <a:lstStyle/>
        <a:p>
          <a:endParaRPr lang="en-US"/>
        </a:p>
      </dgm:t>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t>
        <a:bodyPr/>
        <a:lstStyle/>
        <a:p>
          <a:endParaRPr lang="en-US"/>
        </a:p>
      </dgm:t>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t>
        <a:bodyPr/>
        <a:lstStyle/>
        <a:p>
          <a:endParaRPr lang="en-US"/>
        </a:p>
      </dgm:t>
    </dgm:pt>
    <dgm:pt modelId="{46180E9C-7B3E-4F7F-9FC5-558735049130}" type="pres">
      <dgm:prSet presAssocID="{41F1FD60-71EA-4D96-A9FE-3AF5D69D238B}" presName="rootConnector" presStyleLbl="node4" presStyleIdx="7" presStyleCnt="13"/>
      <dgm:spPr/>
      <dgm:t>
        <a:bodyPr/>
        <a:lstStyle/>
        <a:p>
          <a:endParaRPr lang="en-US"/>
        </a:p>
      </dgm:t>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t>
        <a:bodyPr/>
        <a:lstStyle/>
        <a:p>
          <a:endParaRPr lang="en-US"/>
        </a:p>
      </dgm:t>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t>
        <a:bodyPr/>
        <a:lstStyle/>
        <a:p>
          <a:endParaRPr lang="en-US"/>
        </a:p>
      </dgm:t>
    </dgm:pt>
    <dgm:pt modelId="{FC66A020-B465-4DAA-8E3F-52A9C7A9FEB0}" type="pres">
      <dgm:prSet presAssocID="{58EE33EF-1121-458F-8351-1973D7DC3EEB}" presName="rootConnector" presStyleLbl="node4" presStyleIdx="8" presStyleCnt="13"/>
      <dgm:spPr/>
      <dgm:t>
        <a:bodyPr/>
        <a:lstStyle/>
        <a:p>
          <a:endParaRPr lang="en-US"/>
        </a:p>
      </dgm:t>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t>
        <a:bodyPr/>
        <a:lstStyle/>
        <a:p>
          <a:endParaRPr lang="en-US"/>
        </a:p>
      </dgm:t>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t>
        <a:bodyPr/>
        <a:lstStyle/>
        <a:p>
          <a:endParaRPr lang="en-US"/>
        </a:p>
      </dgm:t>
    </dgm:pt>
    <dgm:pt modelId="{ABA6216D-5AC2-4255-A561-6C21925D69CC}" type="pres">
      <dgm:prSet presAssocID="{C7B71E56-B93B-4555-9589-9CD9B9E22AAC}" presName="rootConnector" presStyleLbl="node4" presStyleIdx="9" presStyleCnt="13"/>
      <dgm:spPr/>
      <dgm:t>
        <a:bodyPr/>
        <a:lstStyle/>
        <a:p>
          <a:endParaRPr lang="en-US"/>
        </a:p>
      </dgm:t>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t>
        <a:bodyPr/>
        <a:lstStyle/>
        <a:p>
          <a:endParaRPr lang="en-US"/>
        </a:p>
      </dgm:t>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t>
        <a:bodyPr/>
        <a:lstStyle/>
        <a:p>
          <a:endParaRPr lang="en-US"/>
        </a:p>
      </dgm:t>
    </dgm:pt>
    <dgm:pt modelId="{FDBA1B7A-0173-4984-9793-F69A565BB792}" type="pres">
      <dgm:prSet presAssocID="{83BB228B-C20E-431F-9D30-7D1234A9A1A4}" presName="rootConnector" presStyleLbl="node4" presStyleIdx="10" presStyleCnt="13"/>
      <dgm:spPr/>
      <dgm:t>
        <a:bodyPr/>
        <a:lstStyle/>
        <a:p>
          <a:endParaRPr lang="en-US"/>
        </a:p>
      </dgm:t>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t>
        <a:bodyPr/>
        <a:lstStyle/>
        <a:p>
          <a:endParaRPr lang="en-US"/>
        </a:p>
      </dgm:t>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t>
        <a:bodyPr/>
        <a:lstStyle/>
        <a:p>
          <a:endParaRPr lang="en-US"/>
        </a:p>
      </dgm:t>
    </dgm:pt>
    <dgm:pt modelId="{F4F50B40-A71F-49F8-A059-9F33BC0D5F7F}" type="pres">
      <dgm:prSet presAssocID="{07EBCD95-AC7D-4FE4-9BC8-D259265C8EAE}" presName="rootConnector" presStyleLbl="node4" presStyleIdx="11" presStyleCnt="13"/>
      <dgm:spPr/>
      <dgm:t>
        <a:bodyPr/>
        <a:lstStyle/>
        <a:p>
          <a:endParaRPr lang="en-US"/>
        </a:p>
      </dgm:t>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t>
        <a:bodyPr/>
        <a:lstStyle/>
        <a:p>
          <a:endParaRPr lang="en-US"/>
        </a:p>
      </dgm:t>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t>
        <a:bodyPr/>
        <a:lstStyle/>
        <a:p>
          <a:endParaRPr lang="en-US"/>
        </a:p>
      </dgm:t>
    </dgm:pt>
    <dgm:pt modelId="{BC62368E-1A09-464D-BFDD-F293AEF2572D}" type="pres">
      <dgm:prSet presAssocID="{7DE40DB6-9FD1-4E71-B921-645822A740E4}" presName="rootConnector" presStyleLbl="node2" presStyleIdx="1" presStyleCnt="2"/>
      <dgm:spPr/>
      <dgm:t>
        <a:bodyPr/>
        <a:lstStyle/>
        <a:p>
          <a:endParaRPr lang="en-US"/>
        </a:p>
      </dgm:t>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t>
        <a:bodyPr/>
        <a:lstStyle/>
        <a:p>
          <a:endParaRPr lang="en-US"/>
        </a:p>
      </dgm:t>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t>
        <a:bodyPr/>
        <a:lstStyle/>
        <a:p>
          <a:endParaRPr lang="en-US"/>
        </a:p>
      </dgm:t>
    </dgm:pt>
    <dgm:pt modelId="{07C67767-685E-4772-B0E7-C8CC16742F19}" type="pres">
      <dgm:prSet presAssocID="{F702A7EC-25A5-4FF0-B2A1-B362AB33C59C}" presName="rootConnector" presStyleLbl="node3" presStyleIdx="2" presStyleCnt="4"/>
      <dgm:spPr/>
      <dgm:t>
        <a:bodyPr/>
        <a:lstStyle/>
        <a:p>
          <a:endParaRPr lang="en-US"/>
        </a:p>
      </dgm:t>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t>
        <a:bodyPr/>
        <a:lstStyle/>
        <a:p>
          <a:endParaRPr lang="en-US"/>
        </a:p>
      </dgm:t>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t>
        <a:bodyPr/>
        <a:lstStyle/>
        <a:p>
          <a:endParaRPr lang="en-US"/>
        </a:p>
      </dgm:t>
    </dgm:pt>
    <dgm:pt modelId="{692D0722-E437-467B-A067-826E6C294B79}" type="pres">
      <dgm:prSet presAssocID="{5C9DDC6C-8ADF-4D23-BC1B-392A6BD421D0}" presName="rootConnector" presStyleLbl="node4" presStyleIdx="12" presStyleCnt="13"/>
      <dgm:spPr/>
      <dgm:t>
        <a:bodyPr/>
        <a:lstStyle/>
        <a:p>
          <a:endParaRPr lang="en-US"/>
        </a:p>
      </dgm:t>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t>
        <a:bodyPr/>
        <a:lstStyle/>
        <a:p>
          <a:endParaRPr lang="en-US"/>
        </a:p>
      </dgm:t>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t>
        <a:bodyPr/>
        <a:lstStyle/>
        <a:p>
          <a:endParaRPr lang="en-US"/>
        </a:p>
      </dgm:t>
    </dgm:pt>
    <dgm:pt modelId="{A38AC3BF-07DE-443B-8CFF-BE2BDEEDE997}" type="pres">
      <dgm:prSet presAssocID="{46664B9B-00F5-48A9-A912-A3DFB4B35A92}" presName="rootConnector" presStyleLbl="node3" presStyleIdx="3" presStyleCnt="4"/>
      <dgm:spPr/>
      <dgm:t>
        <a:bodyPr/>
        <a:lstStyle/>
        <a:p>
          <a:endParaRPr lang="en-US"/>
        </a:p>
      </dgm:t>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98F3AAD5-839A-4B89-A901-936878659A12}" srcId="{F702A7EC-25A5-4FF0-B2A1-B362AB33C59C}" destId="{5C9DDC6C-8ADF-4D23-BC1B-392A6BD421D0}" srcOrd="0" destOrd="0" parTransId="{5AA300B4-BD33-4014-9080-E5E8DFAA3733}" sibTransId="{EBF941DF-F887-4E53-8A16-F574511A4676}"/>
    <dgm:cxn modelId="{11961389-225A-4655-854B-8B0726BCF434}" type="presOf" srcId="{5C9DDC6C-8ADF-4D23-BC1B-392A6BD421D0}" destId="{ED610ED9-0A8E-4579-8BCC-499F3BA1D9AB}" srcOrd="0" destOrd="0" presId="urn:microsoft.com/office/officeart/2005/8/layout/orgChart1"/>
    <dgm:cxn modelId="{73492468-A9E4-4374-AEFF-50B0B01DADDA}" type="presOf" srcId="{5C9DDC6C-8ADF-4D23-BC1B-392A6BD421D0}" destId="{692D0722-E437-467B-A067-826E6C294B79}" srcOrd="1"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0846E5D0-C047-4384-B13C-FF75080D207E}" type="presOf" srcId="{2CEA1510-9389-4562-B766-17C6E3C676DC}" destId="{18A04619-D810-4CD6-93AF-ABBC15C41747}"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AAAE9BC-5EBE-4295-9572-7BB0C53F7D20}" type="presOf" srcId="{90166F29-5F89-4D4B-93E3-E744490AAF10}" destId="{EAFF2B31-1DC5-48CC-A166-1D8BB5C56727}" srcOrd="0" destOrd="0" presId="urn:microsoft.com/office/officeart/2005/8/layout/orgChart1"/>
    <dgm:cxn modelId="{B7DFA933-FE71-45AA-8F4E-7CDDFAD1A7DC}" type="presOf" srcId="{41B96F37-7368-4F61-BF75-52FD433D23A3}" destId="{DBFB0A81-E25A-403D-81E8-B2E1894EFE16}" srcOrd="0"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4617C9F6-10B0-4C6D-861E-4F9B33466270}" srcId="{C7B71E56-B93B-4555-9589-9CD9B9E22AAC}" destId="{83BB228B-C20E-431F-9D30-7D1234A9A1A4}" srcOrd="0" destOrd="0" parTransId="{1546A461-B57B-4F2D-B58C-3C7F6D6B780E}" sibTransId="{4E506FB4-3658-4973-BC34-1CD61A946448}"/>
    <dgm:cxn modelId="{FE88DD8E-9306-44FC-940C-E89B899BD7CA}" srcId="{F473741C-CED7-4E61-BBBC-C25038030F73}" destId="{B99D96E1-32A5-4787-BBB6-AD70AAAB3E6D}" srcOrd="1" destOrd="0" parTransId="{1494CD35-5C03-4662-A455-18D63F3E394F}" sibTransId="{5346826E-43AF-41AC-95E6-8B2A8C64C94B}"/>
    <dgm:cxn modelId="{DC0E9C0A-B647-4E5B-B855-2D322F7B1965}" type="presOf" srcId="{3E22F949-1754-41EA-B3E1-FC92D5F03725}" destId="{A72EE790-E9D7-4B48-A272-A504CC173A8B}"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C21B49F0-66DE-4908-9036-524222548AEC}" type="presOf" srcId="{27EC74C6-D9F1-4CCA-A8D3-43D9C9C3C585}" destId="{DC49C201-E5F7-45D2-AB3B-A4EE640DC622}" srcOrd="1"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70755926-D71A-4992-AB98-684F5059404C}" type="presOf" srcId="{061EA83D-F545-4862-B7F3-791413F014FF}" destId="{9C000CC6-8F97-4049-8970-4C1635D4BA80}" srcOrd="0" destOrd="0" presId="urn:microsoft.com/office/officeart/2005/8/layout/orgChart1"/>
    <dgm:cxn modelId="{70E1A646-DB15-4100-B77E-34B98CE48F60}" type="presOf" srcId="{04EB979A-4CB6-47E0-9B74-750F1BC7DA71}" destId="{4F864034-D706-4474-9DDE-2E7A7A79CBA7}"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26F84A8F-47CA-42CA-AF4A-DD70DFEB784B}" type="presOf" srcId="{1494CD35-5C03-4662-A455-18D63F3E394F}" destId="{B946D244-4930-42F2-9987-26C1A34F6A2A}" srcOrd="0" destOrd="0" presId="urn:microsoft.com/office/officeart/2005/8/layout/orgChart1"/>
    <dgm:cxn modelId="{8193AB51-1C55-4544-A330-9FD02F4CA202}" type="presOf" srcId="{2FCB63CC-C127-46C5-B012-15381767B50B}" destId="{A48667F6-CEE9-4589-A9D7-B5F7A1C22006}"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C731B82E-FB5C-441E-B4C5-2324E3F8C6B7}" type="presOf" srcId="{5AA300B4-BD33-4014-9080-E5E8DFAA3733}" destId="{45C016B0-181F-4367-BCED-007C06E36B6F}"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E0172D67-3B79-46AF-8EF2-BE42EF91488D}" type="presOf" srcId="{F702A7EC-25A5-4FF0-B2A1-B362AB33C59C}" destId="{07C67767-685E-4772-B0E7-C8CC16742F19}" srcOrd="1"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3E588363-6F4B-4DFB-8C0F-467B1F1D2B25}" type="presOf" srcId="{81BD8CC0-38A2-4D4B-B00A-0BE694A2047D}" destId="{A2D61CAA-C895-4429-9698-21F44B530FB6}" srcOrd="0" destOrd="0" presId="urn:microsoft.com/office/officeart/2005/8/layout/orgChart1"/>
    <dgm:cxn modelId="{073F03B8-8FC8-4EDE-BC69-70B8BBE9099C}" type="presOf" srcId="{7DE40DB6-9FD1-4E71-B921-645822A740E4}" destId="{69D8EC5B-DF43-42D9-BA7A-26AE6A9A8D7A}"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4C9BCC79-C816-44E3-A512-8ED3BE4B640E}" type="presOf" srcId="{2CEA1510-9389-4562-B766-17C6E3C676DC}" destId="{99A5AC74-2D2B-41FC-8207-F9CFA804939D}"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7976C7F-82BD-406E-909F-ACAB56E7DAF6}" type="presOf" srcId="{F473741C-CED7-4E61-BBBC-C25038030F73}" destId="{25DC0774-944D-4EC3-8337-1021E18049E3}"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C9AD6FFD-C549-4E3F-A4E8-1B0AABCF013F}" srcId="{F473741C-CED7-4E61-BBBC-C25038030F73}" destId="{5E9D796A-46C0-4732-A7B3-B2C8C84B3B96}" srcOrd="0" destOrd="0" parTransId="{90308621-1D33-4192-B905-D52FF8D048F7}" sibTransId="{6F0284F9-77F7-4064-9A4B-BDF92CC7F68F}"/>
    <dgm:cxn modelId="{993CFFB5-6F96-4077-94F3-BFDA1C98277F}" type="presOf" srcId="{7DE40DB6-9FD1-4E71-B921-645822A740E4}" destId="{BC62368E-1A09-464D-BFDD-F293AEF2572D}"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D135447F-EC1C-4E28-8F97-2EBBC4ECBBE5}" srcId="{9BCA6670-2D8E-4E76-A2BF-6145C37AB59D}" destId="{7DE40DB6-9FD1-4E71-B921-645822A740E4}" srcOrd="1" destOrd="0" parTransId="{B9EA27D6-C4C7-455E-94B9-D470929B8593}" sibTransId="{58A8089A-ACB0-4DA0-B4E1-9DD1A4E8B263}"/>
    <dgm:cxn modelId="{95F0F0FC-C715-4959-9FDF-6ED61B9B3137}" srcId="{2CEA1510-9389-4562-B766-17C6E3C676DC}" destId="{81BD8CC0-38A2-4D4B-B00A-0BE694A2047D}" srcOrd="1" destOrd="0" parTransId="{22594949-D6A5-417F-BCD1-59E369F2AC0C}" sibTransId="{302AE998-7334-446A-B044-7D7C817072F4}"/>
    <dgm:cxn modelId="{B8B09E51-214D-4A79-85ED-7ED54A2B5009}" srcId="{2CEA1510-9389-4562-B766-17C6E3C676DC}" destId="{CB878116-E39D-40C9-BF1A-9D10E56F1E68}" srcOrd="0" destOrd="0" parTransId="{FB91D680-3BE0-462D-A760-C11B521BF646}" sibTransId="{F19F05FE-315F-47FF-8E5C-924FED1EC6FB}"/>
    <dgm:cxn modelId="{FAC6220D-F451-4FFA-A62A-AF8F4A95FD2D}" type="presOf" srcId="{80C90514-FB37-4DB0-999B-AEBCC04E0797}" destId="{FDB89D28-D342-49A3-AF98-521A0D929E78}" srcOrd="0"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86825741-C3F4-49CB-924F-14039062BB18}" srcId="{27EC74C6-D9F1-4CCA-A8D3-43D9C9C3C585}" destId="{41B96F37-7368-4F61-BF75-52FD433D23A3}" srcOrd="1" destOrd="0" parTransId="{80C90514-FB37-4DB0-999B-AEBCC04E0797}" sibTransId="{BBF5A18A-ED8A-4C2B-AC96-11A0D585FDAD}"/>
    <dgm:cxn modelId="{EBB73F6C-15E8-487D-8FFB-6F18B25A985E}" type="presOf" srcId="{B99D96E1-32A5-4787-BBB6-AD70AAAB3E6D}" destId="{7DB8C6A8-58D9-4B23-B4B7-A9486C64D4E1}" srcOrd="0"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0ED853C8-BEEA-4F73-ACF0-D20A8732F1AA}" type="presOf" srcId="{CB878116-E39D-40C9-BF1A-9D10E56F1E68}" destId="{CB344C55-3E55-4219-A06F-01DA0A1A9344}" srcOrd="1"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F788A193-8FBD-437A-B867-9F9AB4D27086}" type="presOf" srcId="{BDE69F0C-F4CD-4FCD-AC96-5B574FF21BA5}" destId="{7BDEB7EB-716F-401D-A332-3802F8F19EA2}"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4FD9E502-3463-43CB-950A-DCA3765931A1}" srcId="{81BD8CC0-38A2-4D4B-B00A-0BE694A2047D}" destId="{C7B71E56-B93B-4555-9589-9CD9B9E22AAC}" srcOrd="1" destOrd="0" parTransId="{90166F29-5F89-4D4B-93E3-E744490AAF10}" sibTransId="{02D80DE1-B374-4FB9-B269-378D7A919D6D}"/>
    <dgm:cxn modelId="{9104442A-C0F4-4A47-AC68-062DC55FBAD2}" srcId="{C7B71E56-B93B-4555-9589-9CD9B9E22AAC}" destId="{07EBCD95-AC7D-4FE4-9BC8-D259265C8EAE}" srcOrd="1" destOrd="0" parTransId="{0A99AA17-24D2-485A-9216-6CE920AB4D42}" sibTransId="{0A43280A-589C-488D-A2DC-D0587905FFDC}"/>
    <dgm:cxn modelId="{E9E39AB7-49FE-422F-AEFF-23B3912F3CEA}" srcId="{FFED3F4A-5564-4A70-8D46-0192EADEA4C4}" destId="{9BCA6670-2D8E-4E76-A2BF-6145C37AB59D}" srcOrd="0" destOrd="0" parTransId="{DB1EC41C-8782-4015-8EAE-E35C70858F56}" sibTransId="{768D46B9-2F46-4E35-89AD-8A78833EC460}"/>
    <dgm:cxn modelId="{0F42E21E-71BD-4789-9641-98066FD502FE}" type="presOf" srcId="{F473741C-CED7-4E61-BBBC-C25038030F73}" destId="{D17531CD-1297-4F5A-AE69-4529AAA19427}" srcOrd="1"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267464DB-2922-43D7-9408-7232FDD29EFC}" type="presOf" srcId="{5E9D796A-46C0-4732-A7B3-B2C8C84B3B96}" destId="{C07BA4E1-2CC7-4E07-8C93-18554E4B9A3E}" srcOrd="0" destOrd="0" presId="urn:microsoft.com/office/officeart/2005/8/layout/orgChart1"/>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t>
        <a:bodyPr/>
        <a:lstStyle/>
        <a:p>
          <a:endParaRPr lang="en-US"/>
        </a:p>
      </dgm:t>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t>
        <a:bodyPr/>
        <a:lstStyle/>
        <a:p>
          <a:endParaRPr lang="en-US"/>
        </a:p>
      </dgm:t>
    </dgm:pt>
    <dgm:pt modelId="{BC443AFF-A17A-4640-879B-41A3ABAF7C2C}" type="pres">
      <dgm:prSet presAssocID="{9BCA6670-2D8E-4E76-A2BF-6145C37AB59D}" presName="rootConnector1" presStyleLbl="node1" presStyleIdx="0" presStyleCnt="0"/>
      <dgm:spPr/>
      <dgm:t>
        <a:bodyPr/>
        <a:lstStyle/>
        <a:p>
          <a:endParaRPr lang="en-US"/>
        </a:p>
      </dgm:t>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t>
        <a:bodyPr/>
        <a:lstStyle/>
        <a:p>
          <a:endParaRPr lang="en-US"/>
        </a:p>
      </dgm:t>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t>
        <a:bodyPr/>
        <a:lstStyle/>
        <a:p>
          <a:endParaRPr lang="en-US"/>
        </a:p>
      </dgm:t>
    </dgm:pt>
    <dgm:pt modelId="{99A5AC74-2D2B-41FC-8207-F9CFA804939D}" type="pres">
      <dgm:prSet presAssocID="{2CEA1510-9389-4562-B766-17C6E3C676DC}" presName="rootConnector" presStyleLbl="node2" presStyleIdx="0" presStyleCnt="2"/>
      <dgm:spPr/>
      <dgm:t>
        <a:bodyPr/>
        <a:lstStyle/>
        <a:p>
          <a:endParaRPr lang="en-US"/>
        </a:p>
      </dgm:t>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t>
        <a:bodyPr/>
        <a:lstStyle/>
        <a:p>
          <a:endParaRPr lang="en-US"/>
        </a:p>
      </dgm:t>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t>
        <a:bodyPr/>
        <a:lstStyle/>
        <a:p>
          <a:endParaRPr lang="en-US"/>
        </a:p>
      </dgm:t>
    </dgm:pt>
    <dgm:pt modelId="{CB344C55-3E55-4219-A06F-01DA0A1A9344}" type="pres">
      <dgm:prSet presAssocID="{CB878116-E39D-40C9-BF1A-9D10E56F1E68}" presName="rootConnector" presStyleLbl="node3" presStyleIdx="0" presStyleCnt="2"/>
      <dgm:spPr/>
      <dgm:t>
        <a:bodyPr/>
        <a:lstStyle/>
        <a:p>
          <a:endParaRPr lang="en-US"/>
        </a:p>
      </dgm:t>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t>
        <a:bodyPr/>
        <a:lstStyle/>
        <a:p>
          <a:endParaRPr lang="en-US"/>
        </a:p>
      </dgm:t>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t>
        <a:bodyPr/>
        <a:lstStyle/>
        <a:p>
          <a:endParaRPr lang="en-US"/>
        </a:p>
      </dgm:t>
    </dgm:pt>
    <dgm:pt modelId="{D17531CD-1297-4F5A-AE69-4529AAA19427}" type="pres">
      <dgm:prSet presAssocID="{F473741C-CED7-4E61-BBBC-C25038030F73}" presName="rootConnector" presStyleLbl="node4" presStyleIdx="0" presStyleCnt="4"/>
      <dgm:spPr/>
      <dgm:t>
        <a:bodyPr/>
        <a:lstStyle/>
        <a:p>
          <a:endParaRPr lang="en-US"/>
        </a:p>
      </dgm:t>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t>
        <a:bodyPr/>
        <a:lstStyle/>
        <a:p>
          <a:endParaRPr lang="en-US"/>
        </a:p>
      </dgm:t>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t>
        <a:bodyPr/>
        <a:lstStyle/>
        <a:p>
          <a:endParaRPr lang="en-US"/>
        </a:p>
      </dgm:t>
    </dgm:pt>
    <dgm:pt modelId="{CA8CB696-8DBF-4806-B0B6-1315C4F26C95}" type="pres">
      <dgm:prSet presAssocID="{A677F167-9034-45B0-BC57-49C2F3107AB6}" presName="rootConnector" presStyleLbl="node4" presStyleIdx="1" presStyleCnt="4"/>
      <dgm:spPr/>
      <dgm:t>
        <a:bodyPr/>
        <a:lstStyle/>
        <a:p>
          <a:endParaRPr lang="en-US"/>
        </a:p>
      </dgm:t>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t>
        <a:bodyPr/>
        <a:lstStyle/>
        <a:p>
          <a:endParaRPr lang="en-US"/>
        </a:p>
      </dgm:t>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t>
        <a:bodyPr/>
        <a:lstStyle/>
        <a:p>
          <a:endParaRPr lang="en-US"/>
        </a:p>
      </dgm:t>
    </dgm:pt>
    <dgm:pt modelId="{A9E77775-FC13-47FF-9A8D-9FE8B35BE7C4}" type="pres">
      <dgm:prSet presAssocID="{EA1E1231-DC85-465F-B01D-993C95E022DC}" presName="rootConnector" presStyleLbl="node4" presStyleIdx="2" presStyleCnt="4"/>
      <dgm:spPr/>
      <dgm:t>
        <a:bodyPr/>
        <a:lstStyle/>
        <a:p>
          <a:endParaRPr lang="en-US"/>
        </a:p>
      </dgm:t>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t>
        <a:bodyPr/>
        <a:lstStyle/>
        <a:p>
          <a:endParaRPr lang="en-US"/>
        </a:p>
      </dgm:t>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t>
        <a:bodyPr/>
        <a:lstStyle/>
        <a:p>
          <a:endParaRPr lang="en-US"/>
        </a:p>
      </dgm:t>
    </dgm:pt>
    <dgm:pt modelId="{DC49C201-E5F7-45D2-AB3B-A4EE640DC622}" type="pres">
      <dgm:prSet presAssocID="{27EC74C6-D9F1-4CCA-A8D3-43D9C9C3C585}" presName="rootConnector" presStyleLbl="node4" presStyleIdx="3" presStyleCnt="4"/>
      <dgm:spPr/>
      <dgm:t>
        <a:bodyPr/>
        <a:lstStyle/>
        <a:p>
          <a:endParaRPr lang="en-US"/>
        </a:p>
      </dgm:t>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t>
        <a:bodyPr/>
        <a:lstStyle/>
        <a:p>
          <a:endParaRPr lang="en-US"/>
        </a:p>
      </dgm:t>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t>
        <a:bodyPr/>
        <a:lstStyle/>
        <a:p>
          <a:endParaRPr lang="en-US"/>
        </a:p>
      </dgm:t>
    </dgm:pt>
    <dgm:pt modelId="{19166C35-8F6F-47C6-8B7C-19A16794EE40}" type="pres">
      <dgm:prSet presAssocID="{81BD8CC0-38A2-4D4B-B00A-0BE694A2047D}" presName="rootConnector" presStyleLbl="node3" presStyleIdx="1" presStyleCnt="2"/>
      <dgm:spPr/>
      <dgm:t>
        <a:bodyPr/>
        <a:lstStyle/>
        <a:p>
          <a:endParaRPr lang="en-US"/>
        </a:p>
      </dgm:t>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t>
        <a:bodyPr/>
        <a:lstStyle/>
        <a:p>
          <a:endParaRPr lang="en-US"/>
        </a:p>
      </dgm:t>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t>
        <a:bodyPr/>
        <a:lstStyle/>
        <a:p>
          <a:endParaRPr lang="en-US"/>
        </a:p>
      </dgm:t>
    </dgm:pt>
    <dgm:pt modelId="{BC62368E-1A09-464D-BFDD-F293AEF2572D}" type="pres">
      <dgm:prSet presAssocID="{7DE40DB6-9FD1-4E71-B921-645822A740E4}" presName="rootConnector" presStyleLbl="node2" presStyleIdx="1" presStyleCnt="2"/>
      <dgm:spPr/>
      <dgm:t>
        <a:bodyPr/>
        <a:lstStyle/>
        <a:p>
          <a:endParaRPr lang="en-US"/>
        </a:p>
      </dgm:t>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0F42E21E-71BD-4789-9641-98066FD502FE}" type="presOf" srcId="{F473741C-CED7-4E61-BBBC-C25038030F73}" destId="{D17531CD-1297-4F5A-AE69-4529AAA19427}" srcOrd="1"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16631F3-7DB8-41A0-B3D8-01B862D0668F}" type="presOf" srcId="{96BCCFE0-95EB-4E6D-BD40-6748191C6F85}" destId="{2DC7012B-E45A-4A1B-915B-912401815BBE}"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0BDE94D-1DC2-4706-A03A-B03C3FADD100}" type="presOf" srcId="{EA1E1231-DC85-465F-B01D-993C95E022DC}" destId="{74E25536-0D7F-4344-ACE6-D72A006150F5}" srcOrd="0"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ED853C8-BEEA-4F73-ACF0-D20A8732F1AA}" type="presOf" srcId="{CB878116-E39D-40C9-BF1A-9D10E56F1E68}" destId="{CB344C55-3E55-4219-A06F-01DA0A1A9344}" srcOrd="1"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35860D93-E1A0-440D-AECA-13BB75EC4ECA}" srcId="{9BCA6670-2D8E-4E76-A2BF-6145C37AB59D}" destId="{2CEA1510-9389-4562-B766-17C6E3C676DC}" srcOrd="0" destOrd="0" parTransId="{2FCB63CC-C127-46C5-B012-15381767B50B}" sibTransId="{AECDA4A4-6246-4E6E-8BE2-E11AF55C8A76}"/>
    <dgm:cxn modelId="{A0066D11-013A-4EA1-856A-A4F6829CC64E}" type="presOf" srcId="{22594949-D6A5-417F-BCD1-59E369F2AC0C}" destId="{64FA4C67-2BF2-4071-B3C9-FA5ADE96C4EB}" srcOrd="0"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2EA30AE8-98FE-45B5-90B0-7B36C7E68278}" type="presOf" srcId="{A677F167-9034-45B0-BC57-49C2F3107AB6}" destId="{27184D80-C728-4D77-B46C-8A52D839784A}" srcOrd="0"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B8B09E51-214D-4A79-85ED-7ED54A2B5009}" srcId="{2CEA1510-9389-4562-B766-17C6E3C676DC}" destId="{CB878116-E39D-40C9-BF1A-9D10E56F1E68}" srcOrd="0" destOrd="0" parTransId="{FB91D680-3BE0-462D-A760-C11B521BF646}" sibTransId="{F19F05FE-315F-47FF-8E5C-924FED1EC6FB}"/>
    <dgm:cxn modelId="{A5C2A1FA-8021-43A8-9E99-BFD5887EA855}" type="presOf" srcId="{BC62B38D-8926-487F-89AB-90B9F32790ED}" destId="{566A7377-CC07-4C96-9DA5-B018C9EB82A5}" srcOrd="0"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073F03B8-8FC8-4EDE-BC69-70B8BBE9099C}" type="presOf" srcId="{7DE40DB6-9FD1-4E71-B921-645822A740E4}" destId="{69D8EC5B-DF43-42D9-BA7A-26AE6A9A8D7A}"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17976C7F-82BD-406E-909F-ACAB56E7DAF6}" type="presOf" srcId="{F473741C-CED7-4E61-BBBC-C25038030F73}" destId="{25DC0774-944D-4EC3-8337-1021E18049E3}" srcOrd="0"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95F0F0FC-C715-4959-9FDF-6ED61B9B3137}" srcId="{2CEA1510-9389-4562-B766-17C6E3C676DC}" destId="{81BD8CC0-38A2-4D4B-B00A-0BE694A2047D}" srcOrd="1" destOrd="0" parTransId="{22594949-D6A5-417F-BCD1-59E369F2AC0C}" sibTransId="{302AE998-7334-446A-B044-7D7C817072F4}"/>
    <dgm:cxn modelId="{6E775CD9-2215-415D-8EDD-69754AF3B438}" srcId="{CB878116-E39D-40C9-BF1A-9D10E56F1E68}" destId="{F473741C-CED7-4E61-BBBC-C25038030F73}" srcOrd="0" destOrd="0" parTransId="{BC62B38D-8926-487F-89AB-90B9F32790ED}" sibTransId="{1109F984-3CF0-4C66-916F-DF748D3E57C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lvl="0" algn="ctr" defTabSz="444500">
            <a:lnSpc>
              <a:spcPct val="90000"/>
            </a:lnSpc>
            <a:spcBef>
              <a:spcPct val="0"/>
            </a:spcBef>
            <a:spcAft>
              <a:spcPct val="35000"/>
            </a:spcAft>
          </a:pPr>
          <a:r>
            <a:rPr lang="en-US" sz="1000" kern="1200" dirty="0"/>
            <a:t>Achievable=128</a:t>
          </a:r>
        </a:p>
        <a:p>
          <a:pPr lvl="0" algn="ctr" defTabSz="444500">
            <a:lnSpc>
              <a:spcPct val="90000"/>
            </a:lnSpc>
            <a:spcBef>
              <a:spcPct val="0"/>
            </a:spcBef>
            <a:spcAft>
              <a:spcPct val="35000"/>
            </a:spcAft>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lvl="0" algn="ctr" defTabSz="444500">
            <a:lnSpc>
              <a:spcPct val="90000"/>
            </a:lnSpc>
            <a:spcBef>
              <a:spcPct val="0"/>
            </a:spcBef>
            <a:spcAft>
              <a:spcPct val="35000"/>
            </a:spcAft>
          </a:pPr>
          <a:r>
            <a:rPr lang="en-US" sz="1000" kern="1200" dirty="0"/>
            <a:t>Achievable=128 </a:t>
          </a:r>
        </a:p>
        <a:p>
          <a:pPr lvl="0" algn="ctr" defTabSz="444500">
            <a:lnSpc>
              <a:spcPct val="90000"/>
            </a:lnSpc>
            <a:spcBef>
              <a:spcPct val="0"/>
            </a:spcBef>
            <a:spcAft>
              <a:spcPct val="35000"/>
            </a:spcAft>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lvl="0" algn="ctr" defTabSz="444500">
            <a:lnSpc>
              <a:spcPct val="90000"/>
            </a:lnSpc>
            <a:spcBef>
              <a:spcPct val="0"/>
            </a:spcBef>
            <a:spcAft>
              <a:spcPct val="35000"/>
            </a:spcAft>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lvl="0" algn="ctr" defTabSz="444500">
            <a:lnSpc>
              <a:spcPct val="90000"/>
            </a:lnSpc>
            <a:spcBef>
              <a:spcPct val="0"/>
            </a:spcBef>
            <a:spcAft>
              <a:spcPct val="35000"/>
            </a:spcAft>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lvl="0" algn="ctr" defTabSz="444500">
            <a:lnSpc>
              <a:spcPct val="90000"/>
            </a:lnSpc>
            <a:spcBef>
              <a:spcPct val="0"/>
            </a:spcBef>
            <a:spcAft>
              <a:spcPct val="35000"/>
            </a:spcAft>
          </a:pPr>
          <a:r>
            <a:rPr lang="en-US" sz="1000" kern="1200" dirty="0"/>
            <a:t>Achievable=</a:t>
          </a:r>
          <a:r>
            <a:rPr lang="en-US" sz="1000" b="1" kern="1200" dirty="0">
              <a:solidFill>
                <a:srgbClr val="FF0000"/>
              </a:solidFill>
            </a:rPr>
            <a:t>90</a:t>
          </a:r>
          <a:r>
            <a:rPr lang="en-US" sz="1000" kern="1200" dirty="0"/>
            <a:t> </a:t>
          </a:r>
        </a:p>
        <a:p>
          <a:pPr lvl="0" algn="ctr" defTabSz="444500">
            <a:lnSpc>
              <a:spcPct val="90000"/>
            </a:lnSpc>
            <a:spcBef>
              <a:spcPct val="0"/>
            </a:spcBef>
            <a:spcAft>
              <a:spcPct val="35000"/>
            </a:spcAft>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lvl="0" algn="ctr" defTabSz="444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lvl="0" algn="ctr" defTabSz="444500">
            <a:lnSpc>
              <a:spcPct val="90000"/>
            </a:lnSpc>
            <a:spcBef>
              <a:spcPct val="0"/>
            </a:spcBef>
            <a:spcAft>
              <a:spcPct val="35000"/>
            </a:spcAft>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139</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191</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8/14/2019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8/14/2019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7"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2.png"/><Relationship Id="rId4" Type="http://schemas.openxmlformats.org/officeDocument/2006/relationships/hyperlink" Target="https://creativecommons.org/licenses/by-sa/3.0/"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hyperlink" Target="https://ro.wikipedia.org/wiki/George_Dantzig" TargetMode="External"/><Relationship Id="rId4" Type="http://schemas.openxmlformats.org/officeDocument/2006/relationships/image" Target="../media/image6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1.jpg"/></Relationships>
</file>

<file path=ppt/slides/_rels/slide125.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5.xml"/><Relationship Id="rId4" Type="http://schemas.openxmlformats.org/officeDocument/2006/relationships/image" Target="../media/image9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6.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9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2.gif"/><Relationship Id="rId12" Type="http://schemas.openxmlformats.org/officeDocument/2006/relationships/hyperlink" Target="https://www.youtube.com/watch?v=uQhTuRlWMxw" TargetMode="External"/><Relationship Id="rId2" Type="http://schemas.openxmlformats.org/officeDocument/2006/relationships/image" Target="../media/image99.jpg"/><Relationship Id="rId16" Type="http://schemas.openxmlformats.org/officeDocument/2006/relationships/image" Target="../media/image110.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4.png"/><Relationship Id="rId5" Type="http://schemas.openxmlformats.org/officeDocument/2006/relationships/image" Target="../media/image101.jpg"/><Relationship Id="rId15" Type="http://schemas.openxmlformats.org/officeDocument/2006/relationships/image" Target="../media/image107.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3.png"/><Relationship Id="rId14" Type="http://schemas.openxmlformats.org/officeDocument/2006/relationships/image" Target="../media/image106.jpeg"/></Relationships>
</file>

<file path=ppt/slides/_rels/slide1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4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2.xml"/><Relationship Id="rId4" Type="http://schemas.openxmlformats.org/officeDocument/2006/relationships/image" Target="../media/image124.gif"/></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hyperlink" Target="http://www.desmos.com/calculator/jwjn5rwfy6" TargetMode="External"/><Relationship Id="rId2"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42.jpg"/><Relationship Id="rId7" Type="http://schemas.openxmlformats.org/officeDocument/2006/relationships/image" Target="../media/image144.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3.jpg"/><Relationship Id="rId10" Type="http://schemas.openxmlformats.org/officeDocument/2006/relationships/image" Target="../media/image110.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8.xml"/><Relationship Id="rId5" Type="http://schemas.openxmlformats.org/officeDocument/2006/relationships/image" Target="../media/image151.jpg"/><Relationship Id="rId4" Type="http://schemas.openxmlformats.org/officeDocument/2006/relationships/image" Target="../media/image150.jpg"/></Relationships>
</file>

<file path=ppt/slides/_rels/slide186.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8.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4.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8" Type="http://schemas.openxmlformats.org/officeDocument/2006/relationships/image" Target="../media/image155.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9.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youtube.com/watch?v=6ybd5rbQ5rU"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6.jpg"/><Relationship Id="rId4" Type="http://schemas.openxmlformats.org/officeDocument/2006/relationships/hyperlink" Target="https://github.com/thomasnield/kotlin_linear_regression/"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8.sv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2.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8.svg"/><Relationship Id="rId17" Type="http://schemas.openxmlformats.org/officeDocument/2006/relationships/image" Target="../media/image680.png"/><Relationship Id="rId25" Type="http://schemas.openxmlformats.org/officeDocument/2006/relationships/image" Target="../media/image58.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6.png"/><Relationship Id="rId24" Type="http://schemas.openxmlformats.org/officeDocument/2006/relationships/image" Target="../media/image60.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7.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6.png"/><Relationship Id="rId18" Type="http://schemas.openxmlformats.org/officeDocument/2006/relationships/image" Target="../media/image81.png"/><Relationship Id="rId26" Type="http://schemas.openxmlformats.org/officeDocument/2006/relationships/image" Target="../media/image58.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0.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7.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8.svg"/><Relationship Id="rId22" Type="http://schemas.openxmlformats.org/officeDocument/2006/relationships/image" Target="../media/image85.png"/><Relationship Id="rId27" Type="http://schemas.openxmlformats.org/officeDocument/2006/relationships/image" Target="../media/image62.svg"/></Relationships>
</file>

<file path=ppt/slides/_rels/slide9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59.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8.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0.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2.svg"/><Relationship Id="rId22"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132</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477882" y="3697152"/>
            <a:ext cx="625878" cy="62587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176</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75350" y="5210479"/>
            <a:ext cx="625878" cy="625878"/>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smtClean="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192</a:t>
            </a:fld>
            <a:endParaRPr spc="302"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193</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194</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195</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a:t>
            </a:r>
            <a:r>
              <a:rPr lang="en-US" dirty="0" smtClean="0"/>
              <a:t>Consultant, Operations Research </a:t>
            </a:r>
            <a:r>
              <a:rPr lang="en-US" dirty="0"/>
              <a:t>for Southwest Airlines </a:t>
            </a:r>
          </a:p>
          <a:p>
            <a:pPr marL="0" indent="0">
              <a:lnSpc>
                <a:spcPct val="170000"/>
              </a:lnSpc>
              <a:buNone/>
            </a:pPr>
            <a:r>
              <a:rPr lang="en-US" dirty="0" smtClean="0"/>
              <a:t> Author </a:t>
            </a:r>
            <a:r>
              <a:rPr lang="en-US" dirty="0"/>
              <a:t>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smtClean="0"/>
              <a:t> My other online </a:t>
            </a:r>
            <a:r>
              <a:rPr lang="en-US" dirty="0"/>
              <a:t>trainings at </a:t>
            </a:r>
            <a:r>
              <a:rPr lang="en-US" dirty="0" smtClean="0"/>
              <a:t>O'Reilly:</a:t>
            </a:r>
            <a:endParaRPr lang="en-US" dirty="0"/>
          </a:p>
          <a:p>
            <a:pPr marL="154951" lvl="1" indent="0">
              <a:lnSpc>
                <a:spcPct val="170000"/>
              </a:lnSpc>
              <a:buNone/>
            </a:pPr>
            <a:r>
              <a:rPr lang="en-US" sz="1600" i="1" dirty="0">
                <a:hlinkClick r:id="rId4"/>
              </a:rPr>
              <a:t>SQL Fundamentals for </a:t>
            </a:r>
            <a:r>
              <a:rPr lang="en-US" sz="1600" i="1" dirty="0" smtClean="0">
                <a:hlinkClick r:id="rId4"/>
              </a:rPr>
              <a:t>Data</a:t>
            </a:r>
            <a:endParaRPr lang="en-US" sz="1600" i="1" dirty="0" smtClean="0"/>
          </a:p>
          <a:p>
            <a:pPr marL="154951" lvl="1" indent="0">
              <a:lnSpc>
                <a:spcPct val="170000"/>
              </a:lnSpc>
              <a:buNone/>
            </a:pPr>
            <a:r>
              <a:rPr lang="en-US" sz="1600" i="1" dirty="0" smtClean="0">
                <a:hlinkClick r:id="rId5"/>
              </a:rPr>
              <a:t>Intermediate SQL for Data Analytics</a:t>
            </a:r>
            <a:endParaRPr lang="en-US" sz="1600" i="1" dirty="0"/>
          </a:p>
          <a:p>
            <a:pPr marL="154951" lvl="1" indent="0">
              <a:lnSpc>
                <a:spcPct val="170000"/>
              </a:lnSpc>
              <a:buNone/>
            </a:pPr>
            <a:r>
              <a:rPr lang="en-US" sz="1600" i="1" dirty="0" smtClean="0">
                <a:hlinkClick r:id="rId6"/>
              </a:rPr>
              <a:t>Intro to Mathematical Optimization</a:t>
            </a:r>
            <a:endParaRPr lang="en-US" sz="1600" i="1" dirty="0" smtClean="0"/>
          </a:p>
          <a:p>
            <a:pPr marL="154951" lvl="1" indent="0">
              <a:lnSpc>
                <a:spcPct val="170000"/>
              </a:lnSpc>
              <a:buNone/>
            </a:pPr>
            <a:r>
              <a:rPr lang="en-US" sz="1600" i="1" dirty="0" smtClean="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158732" y="1406534"/>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265213" y="5317683"/>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701" y="125143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xmlns=""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70</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71</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92</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3497</TotalTime>
  <Words>10962</Words>
  <Application>Microsoft Office PowerPoint</Application>
  <PresentationFormat>Widescreen</PresentationFormat>
  <Paragraphs>2093</Paragraphs>
  <Slides>196</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196</vt:i4>
      </vt:variant>
    </vt:vector>
  </HeadingPairs>
  <TitlesOfParts>
    <vt:vector size="208"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252</cp:revision>
  <dcterms:created xsi:type="dcterms:W3CDTF">2019-03-03T21:22:54Z</dcterms:created>
  <dcterms:modified xsi:type="dcterms:W3CDTF">2019-08-14T17:46:50Z</dcterms:modified>
  <cp:version/>
</cp:coreProperties>
</file>